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37"/>
  </p:notesMasterIdLst>
  <p:handoutMasterIdLst>
    <p:handoutMasterId r:id="rId38"/>
  </p:handoutMasterIdLst>
  <p:sldIdLst>
    <p:sldId id="256" r:id="rId2"/>
    <p:sldId id="318" r:id="rId3"/>
    <p:sldId id="314" r:id="rId4"/>
    <p:sldId id="315" r:id="rId5"/>
    <p:sldId id="316" r:id="rId6"/>
    <p:sldId id="281" r:id="rId7"/>
    <p:sldId id="326" r:id="rId8"/>
    <p:sldId id="319" r:id="rId9"/>
    <p:sldId id="290" r:id="rId10"/>
    <p:sldId id="289" r:id="rId11"/>
    <p:sldId id="283" r:id="rId12"/>
    <p:sldId id="284" r:id="rId13"/>
    <p:sldId id="285" r:id="rId14"/>
    <p:sldId id="320" r:id="rId15"/>
    <p:sldId id="293" r:id="rId16"/>
    <p:sldId id="287" r:id="rId17"/>
    <p:sldId id="321" r:id="rId18"/>
    <p:sldId id="257" r:id="rId19"/>
    <p:sldId id="297" r:id="rId20"/>
    <p:sldId id="298" r:id="rId21"/>
    <p:sldId id="300" r:id="rId22"/>
    <p:sldId id="301" r:id="rId23"/>
    <p:sldId id="299" r:id="rId24"/>
    <p:sldId id="303" r:id="rId25"/>
    <p:sldId id="304" r:id="rId26"/>
    <p:sldId id="302" r:id="rId27"/>
    <p:sldId id="306" r:id="rId28"/>
    <p:sldId id="308" r:id="rId29"/>
    <p:sldId id="305" r:id="rId30"/>
    <p:sldId id="311" r:id="rId31"/>
    <p:sldId id="313" r:id="rId32"/>
    <p:sldId id="323" r:id="rId33"/>
    <p:sldId id="324" r:id="rId34"/>
    <p:sldId id="325" r:id="rId35"/>
    <p:sldId id="32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250" autoAdjust="0"/>
  </p:normalViewPr>
  <p:slideViewPr>
    <p:cSldViewPr snapToGrid="0" showGuides="1">
      <p:cViewPr varScale="1">
        <p:scale>
          <a:sx n="71" d="100"/>
          <a:sy n="71" d="100"/>
        </p:scale>
        <p:origin x="1182" y="66"/>
      </p:cViewPr>
      <p:guideLst>
        <p:guide orient="horz" pos="2228"/>
        <p:guide pos="3840"/>
      </p:guideLst>
    </p:cSldViewPr>
  </p:slideViewPr>
  <p:notesTextViewPr>
    <p:cViewPr>
      <p:scale>
        <a:sx n="1" d="1"/>
        <a:sy n="1" d="1"/>
      </p:scale>
      <p:origin x="0" y="0"/>
    </p:cViewPr>
  </p:notesTextViewPr>
  <p:notesViewPr>
    <p:cSldViewPr snapToGrid="0" showGuides="1">
      <p:cViewPr varScale="1">
        <p:scale>
          <a:sx n="67" d="100"/>
          <a:sy n="67" d="100"/>
        </p:scale>
        <p:origin x="322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5C0473-EC8D-4C21-BBED-3E2ED12A964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DB9D21C4-C527-47FA-BA34-83F70B04101A}">
      <dgm:prSet phldrT="[文本]"/>
      <dgm:spPr/>
      <dgm:t>
        <a:bodyPr/>
        <a:lstStyle/>
        <a:p>
          <a:r>
            <a:rPr lang="en-US" dirty="0" smtClean="0"/>
            <a:t>Clear Goals</a:t>
          </a:r>
          <a:endParaRPr lang="en-GB" dirty="0"/>
        </a:p>
      </dgm:t>
    </dgm:pt>
    <dgm:pt modelId="{143307B9-E8D3-480A-B883-754CBF61C760}" type="parTrans" cxnId="{F1E91F52-2392-4D38-B2A9-9FF1BB56D7ED}">
      <dgm:prSet/>
      <dgm:spPr/>
      <dgm:t>
        <a:bodyPr/>
        <a:lstStyle/>
        <a:p>
          <a:endParaRPr lang="en-GB"/>
        </a:p>
      </dgm:t>
    </dgm:pt>
    <dgm:pt modelId="{1BD0D265-6769-4799-9A5F-B6955F06F527}" type="sibTrans" cxnId="{F1E91F52-2392-4D38-B2A9-9FF1BB56D7ED}">
      <dgm:prSet/>
      <dgm:spPr/>
      <dgm:t>
        <a:bodyPr/>
        <a:lstStyle/>
        <a:p>
          <a:endParaRPr lang="en-GB"/>
        </a:p>
      </dgm:t>
    </dgm:pt>
    <dgm:pt modelId="{D7A51FFC-8AE6-4800-BEFE-3EA9EEB78A4D}">
      <dgm:prSet phldrT="[文本]"/>
      <dgm:spPr/>
      <dgm:t>
        <a:bodyPr/>
        <a:lstStyle/>
        <a:p>
          <a:r>
            <a:rPr lang="en-US" dirty="0" smtClean="0"/>
            <a:t>Assessment rubrics</a:t>
          </a:r>
          <a:endParaRPr lang="en-GB" dirty="0"/>
        </a:p>
      </dgm:t>
    </dgm:pt>
    <dgm:pt modelId="{A63DF827-BDFB-4BA0-83C7-5C644D17AF2D}" type="parTrans" cxnId="{1E2BBA34-2E65-421A-96DC-F395C031674A}">
      <dgm:prSet/>
      <dgm:spPr/>
      <dgm:t>
        <a:bodyPr/>
        <a:lstStyle/>
        <a:p>
          <a:endParaRPr lang="en-GB"/>
        </a:p>
      </dgm:t>
    </dgm:pt>
    <dgm:pt modelId="{A0207455-D751-4837-9192-E0D5A65B6302}" type="sibTrans" cxnId="{1E2BBA34-2E65-421A-96DC-F395C031674A}">
      <dgm:prSet/>
      <dgm:spPr/>
      <dgm:t>
        <a:bodyPr/>
        <a:lstStyle/>
        <a:p>
          <a:endParaRPr lang="en-GB"/>
        </a:p>
      </dgm:t>
    </dgm:pt>
    <dgm:pt modelId="{CFBC4AB9-062C-46DD-9FE8-00088E527578}">
      <dgm:prSet phldrT="[文本]"/>
      <dgm:spPr/>
      <dgm:t>
        <a:bodyPr/>
        <a:lstStyle/>
        <a:p>
          <a:r>
            <a:rPr lang="en-US" dirty="0" smtClean="0"/>
            <a:t>Cooperative learning of basics</a:t>
          </a:r>
          <a:endParaRPr lang="en-GB" dirty="0"/>
        </a:p>
      </dgm:t>
    </dgm:pt>
    <dgm:pt modelId="{F29FB29E-314E-4351-B047-69338721F568}" type="parTrans" cxnId="{F5DB7FDB-B55C-4980-94FC-F8BD55D83C58}">
      <dgm:prSet/>
      <dgm:spPr/>
      <dgm:t>
        <a:bodyPr/>
        <a:lstStyle/>
        <a:p>
          <a:endParaRPr lang="en-GB"/>
        </a:p>
      </dgm:t>
    </dgm:pt>
    <dgm:pt modelId="{346AB211-B1E8-4781-B44F-695369E8B156}" type="sibTrans" cxnId="{F5DB7FDB-B55C-4980-94FC-F8BD55D83C58}">
      <dgm:prSet/>
      <dgm:spPr/>
      <dgm:t>
        <a:bodyPr/>
        <a:lstStyle/>
        <a:p>
          <a:endParaRPr lang="en-GB"/>
        </a:p>
      </dgm:t>
    </dgm:pt>
    <dgm:pt modelId="{9E5BB3CD-9E1E-4726-AD60-A9C5C0096C6B}" type="pres">
      <dgm:prSet presAssocID="{CB5C0473-EC8D-4C21-BBED-3E2ED12A9646}" presName="Name0" presStyleCnt="0">
        <dgm:presLayoutVars>
          <dgm:chMax val="7"/>
          <dgm:chPref val="7"/>
          <dgm:dir/>
        </dgm:presLayoutVars>
      </dgm:prSet>
      <dgm:spPr/>
    </dgm:pt>
    <dgm:pt modelId="{BEDEFC18-6D89-4976-9B58-1DDBD061FF84}" type="pres">
      <dgm:prSet presAssocID="{CB5C0473-EC8D-4C21-BBED-3E2ED12A9646}" presName="Name1" presStyleCnt="0"/>
      <dgm:spPr/>
    </dgm:pt>
    <dgm:pt modelId="{0AB06393-35FE-48EE-B6EA-79FB2C70777D}" type="pres">
      <dgm:prSet presAssocID="{CB5C0473-EC8D-4C21-BBED-3E2ED12A9646}" presName="cycle" presStyleCnt="0"/>
      <dgm:spPr/>
    </dgm:pt>
    <dgm:pt modelId="{ECC34EB1-30CD-4389-A5E5-FE4273FFF648}" type="pres">
      <dgm:prSet presAssocID="{CB5C0473-EC8D-4C21-BBED-3E2ED12A9646}" presName="srcNode" presStyleLbl="node1" presStyleIdx="0" presStyleCnt="3"/>
      <dgm:spPr/>
    </dgm:pt>
    <dgm:pt modelId="{BB75E6D8-F61F-4FD2-951F-17E7F5193A64}" type="pres">
      <dgm:prSet presAssocID="{CB5C0473-EC8D-4C21-BBED-3E2ED12A9646}" presName="conn" presStyleLbl="parChTrans1D2" presStyleIdx="0" presStyleCnt="1"/>
      <dgm:spPr/>
    </dgm:pt>
    <dgm:pt modelId="{92E29163-83AF-43AD-8161-3198DE9DD3BF}" type="pres">
      <dgm:prSet presAssocID="{CB5C0473-EC8D-4C21-BBED-3E2ED12A9646}" presName="extraNode" presStyleLbl="node1" presStyleIdx="0" presStyleCnt="3"/>
      <dgm:spPr/>
    </dgm:pt>
    <dgm:pt modelId="{A537C1A5-0F20-4C15-A933-FDB0DF72710D}" type="pres">
      <dgm:prSet presAssocID="{CB5C0473-EC8D-4C21-BBED-3E2ED12A9646}" presName="dstNode" presStyleLbl="node1" presStyleIdx="0" presStyleCnt="3"/>
      <dgm:spPr/>
    </dgm:pt>
    <dgm:pt modelId="{72C20AB6-D768-4308-8D5F-187494005462}" type="pres">
      <dgm:prSet presAssocID="{DB9D21C4-C527-47FA-BA34-83F70B04101A}" presName="text_1" presStyleLbl="node1" presStyleIdx="0" presStyleCnt="3">
        <dgm:presLayoutVars>
          <dgm:bulletEnabled val="1"/>
        </dgm:presLayoutVars>
      </dgm:prSet>
      <dgm:spPr/>
      <dgm:t>
        <a:bodyPr/>
        <a:lstStyle/>
        <a:p>
          <a:endParaRPr lang="en-GB"/>
        </a:p>
      </dgm:t>
    </dgm:pt>
    <dgm:pt modelId="{49136975-03B7-44F9-B3AA-5177361DC9BB}" type="pres">
      <dgm:prSet presAssocID="{DB9D21C4-C527-47FA-BA34-83F70B04101A}" presName="accent_1" presStyleCnt="0"/>
      <dgm:spPr/>
    </dgm:pt>
    <dgm:pt modelId="{99C13958-4920-42F8-9625-9125A824A345}" type="pres">
      <dgm:prSet presAssocID="{DB9D21C4-C527-47FA-BA34-83F70B04101A}" presName="accentRepeatNode" presStyleLbl="solidFgAcc1" presStyleIdx="0" presStyleCnt="3"/>
      <dgm:spPr/>
    </dgm:pt>
    <dgm:pt modelId="{319303BC-F430-4756-B790-C0FB66B79706}" type="pres">
      <dgm:prSet presAssocID="{D7A51FFC-8AE6-4800-BEFE-3EA9EEB78A4D}" presName="text_2" presStyleLbl="node1" presStyleIdx="1" presStyleCnt="3">
        <dgm:presLayoutVars>
          <dgm:bulletEnabled val="1"/>
        </dgm:presLayoutVars>
      </dgm:prSet>
      <dgm:spPr/>
    </dgm:pt>
    <dgm:pt modelId="{A753707A-CF4E-4F71-9938-E833DCD5ECDA}" type="pres">
      <dgm:prSet presAssocID="{D7A51FFC-8AE6-4800-BEFE-3EA9EEB78A4D}" presName="accent_2" presStyleCnt="0"/>
      <dgm:spPr/>
    </dgm:pt>
    <dgm:pt modelId="{2FE9BA8A-7B26-4EC2-B51F-0E02B2C0E214}" type="pres">
      <dgm:prSet presAssocID="{D7A51FFC-8AE6-4800-BEFE-3EA9EEB78A4D}" presName="accentRepeatNode" presStyleLbl="solidFgAcc1" presStyleIdx="1" presStyleCnt="3"/>
      <dgm:spPr/>
    </dgm:pt>
    <dgm:pt modelId="{4C50BCB1-E3CD-4885-A017-72876067AB27}" type="pres">
      <dgm:prSet presAssocID="{CFBC4AB9-062C-46DD-9FE8-00088E527578}" presName="text_3" presStyleLbl="node1" presStyleIdx="2" presStyleCnt="3">
        <dgm:presLayoutVars>
          <dgm:bulletEnabled val="1"/>
        </dgm:presLayoutVars>
      </dgm:prSet>
      <dgm:spPr/>
    </dgm:pt>
    <dgm:pt modelId="{288AC75C-0E8A-44ED-95B9-7FE34AD7D8D0}" type="pres">
      <dgm:prSet presAssocID="{CFBC4AB9-062C-46DD-9FE8-00088E527578}" presName="accent_3" presStyleCnt="0"/>
      <dgm:spPr/>
    </dgm:pt>
    <dgm:pt modelId="{AAB50064-D97E-4358-97A5-CD4D76D4DF74}" type="pres">
      <dgm:prSet presAssocID="{CFBC4AB9-062C-46DD-9FE8-00088E527578}" presName="accentRepeatNode" presStyleLbl="solidFgAcc1" presStyleIdx="2" presStyleCnt="3"/>
      <dgm:spPr/>
    </dgm:pt>
  </dgm:ptLst>
  <dgm:cxnLst>
    <dgm:cxn modelId="{F93186DC-F1B5-457C-B18D-86E10B599BD7}" type="presOf" srcId="{1BD0D265-6769-4799-9A5F-B6955F06F527}" destId="{BB75E6D8-F61F-4FD2-951F-17E7F5193A64}" srcOrd="0" destOrd="0" presId="urn:microsoft.com/office/officeart/2008/layout/VerticalCurvedList"/>
    <dgm:cxn modelId="{3FF828F8-7C08-491D-A3B1-84C264C5219B}" type="presOf" srcId="{D7A51FFC-8AE6-4800-BEFE-3EA9EEB78A4D}" destId="{319303BC-F430-4756-B790-C0FB66B79706}" srcOrd="0" destOrd="0" presId="urn:microsoft.com/office/officeart/2008/layout/VerticalCurvedList"/>
    <dgm:cxn modelId="{F1E91F52-2392-4D38-B2A9-9FF1BB56D7ED}" srcId="{CB5C0473-EC8D-4C21-BBED-3E2ED12A9646}" destId="{DB9D21C4-C527-47FA-BA34-83F70B04101A}" srcOrd="0" destOrd="0" parTransId="{143307B9-E8D3-480A-B883-754CBF61C760}" sibTransId="{1BD0D265-6769-4799-9A5F-B6955F06F527}"/>
    <dgm:cxn modelId="{CC5B1983-28E1-4C94-8025-7BDF28E5AD08}" type="presOf" srcId="{DB9D21C4-C527-47FA-BA34-83F70B04101A}" destId="{72C20AB6-D768-4308-8D5F-187494005462}" srcOrd="0" destOrd="0" presId="urn:microsoft.com/office/officeart/2008/layout/VerticalCurvedList"/>
    <dgm:cxn modelId="{C3D12F26-F0F8-45BA-B558-295E313ED741}" type="presOf" srcId="{CFBC4AB9-062C-46DD-9FE8-00088E527578}" destId="{4C50BCB1-E3CD-4885-A017-72876067AB27}" srcOrd="0" destOrd="0" presId="urn:microsoft.com/office/officeart/2008/layout/VerticalCurvedList"/>
    <dgm:cxn modelId="{E4A6FB45-75C7-4D3E-B9A6-FFD85594DD50}" type="presOf" srcId="{CB5C0473-EC8D-4C21-BBED-3E2ED12A9646}" destId="{9E5BB3CD-9E1E-4726-AD60-A9C5C0096C6B}" srcOrd="0" destOrd="0" presId="urn:microsoft.com/office/officeart/2008/layout/VerticalCurvedList"/>
    <dgm:cxn modelId="{F5DB7FDB-B55C-4980-94FC-F8BD55D83C58}" srcId="{CB5C0473-EC8D-4C21-BBED-3E2ED12A9646}" destId="{CFBC4AB9-062C-46DD-9FE8-00088E527578}" srcOrd="2" destOrd="0" parTransId="{F29FB29E-314E-4351-B047-69338721F568}" sibTransId="{346AB211-B1E8-4781-B44F-695369E8B156}"/>
    <dgm:cxn modelId="{1E2BBA34-2E65-421A-96DC-F395C031674A}" srcId="{CB5C0473-EC8D-4C21-BBED-3E2ED12A9646}" destId="{D7A51FFC-8AE6-4800-BEFE-3EA9EEB78A4D}" srcOrd="1" destOrd="0" parTransId="{A63DF827-BDFB-4BA0-83C7-5C644D17AF2D}" sibTransId="{A0207455-D751-4837-9192-E0D5A65B6302}"/>
    <dgm:cxn modelId="{2D40F41E-F5C3-4D46-9229-D41E7E199372}" type="presParOf" srcId="{9E5BB3CD-9E1E-4726-AD60-A9C5C0096C6B}" destId="{BEDEFC18-6D89-4976-9B58-1DDBD061FF84}" srcOrd="0" destOrd="0" presId="urn:microsoft.com/office/officeart/2008/layout/VerticalCurvedList"/>
    <dgm:cxn modelId="{2C6F6C4A-8094-4E5D-97FC-AADBB5DB8E12}" type="presParOf" srcId="{BEDEFC18-6D89-4976-9B58-1DDBD061FF84}" destId="{0AB06393-35FE-48EE-B6EA-79FB2C70777D}" srcOrd="0" destOrd="0" presId="urn:microsoft.com/office/officeart/2008/layout/VerticalCurvedList"/>
    <dgm:cxn modelId="{F92C0242-248E-478E-9454-4A4E4518D145}" type="presParOf" srcId="{0AB06393-35FE-48EE-B6EA-79FB2C70777D}" destId="{ECC34EB1-30CD-4389-A5E5-FE4273FFF648}" srcOrd="0" destOrd="0" presId="urn:microsoft.com/office/officeart/2008/layout/VerticalCurvedList"/>
    <dgm:cxn modelId="{52817C24-F972-48BB-8752-28AC4BD6CA76}" type="presParOf" srcId="{0AB06393-35FE-48EE-B6EA-79FB2C70777D}" destId="{BB75E6D8-F61F-4FD2-951F-17E7F5193A64}" srcOrd="1" destOrd="0" presId="urn:microsoft.com/office/officeart/2008/layout/VerticalCurvedList"/>
    <dgm:cxn modelId="{C8FD46B1-FF4B-4372-B21C-3163F7D3C31E}" type="presParOf" srcId="{0AB06393-35FE-48EE-B6EA-79FB2C70777D}" destId="{92E29163-83AF-43AD-8161-3198DE9DD3BF}" srcOrd="2" destOrd="0" presId="urn:microsoft.com/office/officeart/2008/layout/VerticalCurvedList"/>
    <dgm:cxn modelId="{B788916B-1CC5-4CA0-A776-91BE389D4A01}" type="presParOf" srcId="{0AB06393-35FE-48EE-B6EA-79FB2C70777D}" destId="{A537C1A5-0F20-4C15-A933-FDB0DF72710D}" srcOrd="3" destOrd="0" presId="urn:microsoft.com/office/officeart/2008/layout/VerticalCurvedList"/>
    <dgm:cxn modelId="{1F4CEE0D-4F4A-41C8-9954-B80771700F79}" type="presParOf" srcId="{BEDEFC18-6D89-4976-9B58-1DDBD061FF84}" destId="{72C20AB6-D768-4308-8D5F-187494005462}" srcOrd="1" destOrd="0" presId="urn:microsoft.com/office/officeart/2008/layout/VerticalCurvedList"/>
    <dgm:cxn modelId="{8C3B89D8-4C5E-4287-84F8-6B5991F9E653}" type="presParOf" srcId="{BEDEFC18-6D89-4976-9B58-1DDBD061FF84}" destId="{49136975-03B7-44F9-B3AA-5177361DC9BB}" srcOrd="2" destOrd="0" presId="urn:microsoft.com/office/officeart/2008/layout/VerticalCurvedList"/>
    <dgm:cxn modelId="{13894F37-1513-490C-AB46-B2904711BEB4}" type="presParOf" srcId="{49136975-03B7-44F9-B3AA-5177361DC9BB}" destId="{99C13958-4920-42F8-9625-9125A824A345}" srcOrd="0" destOrd="0" presId="urn:microsoft.com/office/officeart/2008/layout/VerticalCurvedList"/>
    <dgm:cxn modelId="{872D4EC7-F943-4E51-AA42-99682892A4C9}" type="presParOf" srcId="{BEDEFC18-6D89-4976-9B58-1DDBD061FF84}" destId="{319303BC-F430-4756-B790-C0FB66B79706}" srcOrd="3" destOrd="0" presId="urn:microsoft.com/office/officeart/2008/layout/VerticalCurvedList"/>
    <dgm:cxn modelId="{C2E07AE9-A7C3-402A-966D-96A10C9C6228}" type="presParOf" srcId="{BEDEFC18-6D89-4976-9B58-1DDBD061FF84}" destId="{A753707A-CF4E-4F71-9938-E833DCD5ECDA}" srcOrd="4" destOrd="0" presId="urn:microsoft.com/office/officeart/2008/layout/VerticalCurvedList"/>
    <dgm:cxn modelId="{70A025CB-225B-4359-AC6D-8CA8F0BD2323}" type="presParOf" srcId="{A753707A-CF4E-4F71-9938-E833DCD5ECDA}" destId="{2FE9BA8A-7B26-4EC2-B51F-0E02B2C0E214}" srcOrd="0" destOrd="0" presId="urn:microsoft.com/office/officeart/2008/layout/VerticalCurvedList"/>
    <dgm:cxn modelId="{18593EA6-1128-4B84-85BE-D38488B5200D}" type="presParOf" srcId="{BEDEFC18-6D89-4976-9B58-1DDBD061FF84}" destId="{4C50BCB1-E3CD-4885-A017-72876067AB27}" srcOrd="5" destOrd="0" presId="urn:microsoft.com/office/officeart/2008/layout/VerticalCurvedList"/>
    <dgm:cxn modelId="{9BAEC146-30E8-4504-A954-5127D5114218}" type="presParOf" srcId="{BEDEFC18-6D89-4976-9B58-1DDBD061FF84}" destId="{288AC75C-0E8A-44ED-95B9-7FE34AD7D8D0}" srcOrd="6" destOrd="0" presId="urn:microsoft.com/office/officeart/2008/layout/VerticalCurvedList"/>
    <dgm:cxn modelId="{17DCCC8D-5E61-4556-A936-7DAA2FD07ECE}" type="presParOf" srcId="{288AC75C-0E8A-44ED-95B9-7FE34AD7D8D0}" destId="{AAB50064-D97E-4358-97A5-CD4D76D4DF7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016964-9DE7-45BA-AFA0-8F9B5DC7A13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B95C8066-EBE4-4BB1-BF0D-6DFB878A30AC}">
      <dgm:prSet phldrT="[文本]"/>
      <dgm:spPr/>
      <dgm:t>
        <a:bodyPr/>
        <a:lstStyle/>
        <a:p>
          <a:r>
            <a:rPr lang="en-US" dirty="0" smtClean="0"/>
            <a:t>Science</a:t>
          </a:r>
          <a:endParaRPr lang="en-GB" dirty="0"/>
        </a:p>
      </dgm:t>
    </dgm:pt>
    <dgm:pt modelId="{73A1B49A-8303-479C-94ED-96EF83F6B622}" type="parTrans" cxnId="{D880ADC3-9CCC-4234-BD77-99986ED8FCBF}">
      <dgm:prSet/>
      <dgm:spPr/>
      <dgm:t>
        <a:bodyPr/>
        <a:lstStyle/>
        <a:p>
          <a:endParaRPr lang="en-GB"/>
        </a:p>
      </dgm:t>
    </dgm:pt>
    <dgm:pt modelId="{4E50889D-6EA1-4CC9-BD8C-BBDEDD502695}" type="sibTrans" cxnId="{D880ADC3-9CCC-4234-BD77-99986ED8FCBF}">
      <dgm:prSet/>
      <dgm:spPr/>
      <dgm:t>
        <a:bodyPr/>
        <a:lstStyle/>
        <a:p>
          <a:endParaRPr lang="en-GB"/>
        </a:p>
      </dgm:t>
    </dgm:pt>
    <dgm:pt modelId="{3DA829FA-1D87-4267-B13F-4F4211B20FEE}">
      <dgm:prSet phldrT="[文本]"/>
      <dgm:spPr/>
      <dgm:t>
        <a:bodyPr/>
        <a:lstStyle/>
        <a:p>
          <a:r>
            <a:rPr lang="en-US" dirty="0" smtClean="0"/>
            <a:t>Computer science</a:t>
          </a:r>
          <a:endParaRPr lang="en-GB" dirty="0"/>
        </a:p>
      </dgm:t>
    </dgm:pt>
    <dgm:pt modelId="{40A036AE-100E-4ACE-B0F8-2A76D5ACD4B9}" type="parTrans" cxnId="{6F3D2B21-1D87-469B-AD8F-252E80D40157}">
      <dgm:prSet/>
      <dgm:spPr/>
      <dgm:t>
        <a:bodyPr/>
        <a:lstStyle/>
        <a:p>
          <a:endParaRPr lang="en-GB"/>
        </a:p>
      </dgm:t>
    </dgm:pt>
    <dgm:pt modelId="{32B3E87F-6342-4229-BC5A-C0083E0FA0B1}" type="sibTrans" cxnId="{6F3D2B21-1D87-469B-AD8F-252E80D40157}">
      <dgm:prSet/>
      <dgm:spPr/>
      <dgm:t>
        <a:bodyPr/>
        <a:lstStyle/>
        <a:p>
          <a:endParaRPr lang="en-GB"/>
        </a:p>
      </dgm:t>
    </dgm:pt>
    <dgm:pt modelId="{77069DC3-F1E9-4E71-B728-82CD0DE4F405}">
      <dgm:prSet phldrT="[文本]"/>
      <dgm:spPr/>
      <dgm:t>
        <a:bodyPr/>
        <a:lstStyle/>
        <a:p>
          <a:r>
            <a:rPr lang="en-US" dirty="0" smtClean="0"/>
            <a:t>Computational thinking</a:t>
          </a:r>
          <a:endParaRPr lang="en-GB" dirty="0"/>
        </a:p>
      </dgm:t>
    </dgm:pt>
    <dgm:pt modelId="{830A77B7-E4FA-47DA-94EE-A3435E2E054F}" type="parTrans" cxnId="{1A0FFA6F-D92F-4CD3-A0FE-73F7610EBB82}">
      <dgm:prSet/>
      <dgm:spPr/>
      <dgm:t>
        <a:bodyPr/>
        <a:lstStyle/>
        <a:p>
          <a:endParaRPr lang="en-GB"/>
        </a:p>
      </dgm:t>
    </dgm:pt>
    <dgm:pt modelId="{07BFA1A5-A621-44AC-87BE-D69F3B1E0CE8}" type="sibTrans" cxnId="{1A0FFA6F-D92F-4CD3-A0FE-73F7610EBB82}">
      <dgm:prSet/>
      <dgm:spPr/>
      <dgm:t>
        <a:bodyPr/>
        <a:lstStyle/>
        <a:p>
          <a:endParaRPr lang="en-GB"/>
        </a:p>
      </dgm:t>
    </dgm:pt>
    <dgm:pt modelId="{EB9778DA-B8DE-4192-9387-D412297584B7}">
      <dgm:prSet phldrT="[文本]"/>
      <dgm:spPr/>
      <dgm:t>
        <a:bodyPr/>
        <a:lstStyle/>
        <a:p>
          <a:r>
            <a:rPr lang="en-US" dirty="0" smtClean="0"/>
            <a:t>Technology</a:t>
          </a:r>
          <a:endParaRPr lang="en-GB" dirty="0"/>
        </a:p>
      </dgm:t>
    </dgm:pt>
    <dgm:pt modelId="{5EF21803-2C46-461E-8B90-84EBF52C0426}" type="parTrans" cxnId="{D93F43D1-A31B-4EB2-A8F1-88A25CD1EB95}">
      <dgm:prSet/>
      <dgm:spPr/>
      <dgm:t>
        <a:bodyPr/>
        <a:lstStyle/>
        <a:p>
          <a:endParaRPr lang="en-GB"/>
        </a:p>
      </dgm:t>
    </dgm:pt>
    <dgm:pt modelId="{274D06F4-31A6-4517-BF9D-C735F9DEECE3}" type="sibTrans" cxnId="{D93F43D1-A31B-4EB2-A8F1-88A25CD1EB95}">
      <dgm:prSet/>
      <dgm:spPr/>
      <dgm:t>
        <a:bodyPr/>
        <a:lstStyle/>
        <a:p>
          <a:endParaRPr lang="en-GB"/>
        </a:p>
      </dgm:t>
    </dgm:pt>
    <dgm:pt modelId="{192643C5-028B-4CAD-B561-6756B6D2A1E0}">
      <dgm:prSet phldrT="[文本]"/>
      <dgm:spPr/>
      <dgm:t>
        <a:bodyPr/>
        <a:lstStyle/>
        <a:p>
          <a:r>
            <a:rPr lang="en-US" dirty="0" smtClean="0"/>
            <a:t>Computer tech</a:t>
          </a:r>
          <a:endParaRPr lang="en-GB" dirty="0"/>
        </a:p>
      </dgm:t>
    </dgm:pt>
    <dgm:pt modelId="{138CD656-B9DD-4CFC-9CAF-083E66D60F75}" type="parTrans" cxnId="{B3EC1B68-AFBE-42CB-AA57-D238C23F795F}">
      <dgm:prSet/>
      <dgm:spPr/>
      <dgm:t>
        <a:bodyPr/>
        <a:lstStyle/>
        <a:p>
          <a:endParaRPr lang="en-GB"/>
        </a:p>
      </dgm:t>
    </dgm:pt>
    <dgm:pt modelId="{0517AD64-E1E8-4746-A7EC-33223D4311DB}" type="sibTrans" cxnId="{B3EC1B68-AFBE-42CB-AA57-D238C23F795F}">
      <dgm:prSet/>
      <dgm:spPr/>
      <dgm:t>
        <a:bodyPr/>
        <a:lstStyle/>
        <a:p>
          <a:endParaRPr lang="en-GB"/>
        </a:p>
      </dgm:t>
    </dgm:pt>
    <dgm:pt modelId="{3CE16745-EF0C-4538-A0B4-BF40EEFD7B8C}">
      <dgm:prSet phldrT="[文本]"/>
      <dgm:spPr/>
      <dgm:t>
        <a:bodyPr/>
        <a:lstStyle/>
        <a:p>
          <a:r>
            <a:rPr lang="en-US" dirty="0" smtClean="0"/>
            <a:t>Web tech</a:t>
          </a:r>
          <a:endParaRPr lang="en-GB" dirty="0"/>
        </a:p>
      </dgm:t>
    </dgm:pt>
    <dgm:pt modelId="{905744EE-911F-4FB6-9D86-33F36E6D4FDC}" type="parTrans" cxnId="{45C3F2A2-9F03-44AC-9C7A-A0DC847D356A}">
      <dgm:prSet/>
      <dgm:spPr/>
      <dgm:t>
        <a:bodyPr/>
        <a:lstStyle/>
        <a:p>
          <a:endParaRPr lang="en-GB"/>
        </a:p>
      </dgm:t>
    </dgm:pt>
    <dgm:pt modelId="{EB6A8F59-0DF9-4920-ABD9-765BEC3686EC}" type="sibTrans" cxnId="{45C3F2A2-9F03-44AC-9C7A-A0DC847D356A}">
      <dgm:prSet/>
      <dgm:spPr/>
      <dgm:t>
        <a:bodyPr/>
        <a:lstStyle/>
        <a:p>
          <a:endParaRPr lang="en-GB"/>
        </a:p>
      </dgm:t>
    </dgm:pt>
    <dgm:pt modelId="{15F52AEB-D8AE-4AAA-8089-FE8FA9D6160C}">
      <dgm:prSet phldrT="[文本]"/>
      <dgm:spPr/>
      <dgm:t>
        <a:bodyPr/>
        <a:lstStyle/>
        <a:p>
          <a:r>
            <a:rPr lang="en-US" dirty="0" smtClean="0"/>
            <a:t>Engineering</a:t>
          </a:r>
          <a:endParaRPr lang="en-GB" dirty="0"/>
        </a:p>
      </dgm:t>
    </dgm:pt>
    <dgm:pt modelId="{8E86F2E4-08D0-4D83-A1BB-73E24E3F88C8}" type="parTrans" cxnId="{D6BD3D8D-AF8A-4110-B84D-81A97F9BBDF3}">
      <dgm:prSet/>
      <dgm:spPr/>
      <dgm:t>
        <a:bodyPr/>
        <a:lstStyle/>
        <a:p>
          <a:endParaRPr lang="en-GB"/>
        </a:p>
      </dgm:t>
    </dgm:pt>
    <dgm:pt modelId="{5B3ED9D2-5020-420E-9359-EA3450BEE6BC}" type="sibTrans" cxnId="{D6BD3D8D-AF8A-4110-B84D-81A97F9BBDF3}">
      <dgm:prSet/>
      <dgm:spPr/>
      <dgm:t>
        <a:bodyPr/>
        <a:lstStyle/>
        <a:p>
          <a:endParaRPr lang="en-GB"/>
        </a:p>
      </dgm:t>
    </dgm:pt>
    <dgm:pt modelId="{8E5AA622-CA39-4CDE-A4ED-EA2FB0462E15}">
      <dgm:prSet phldrT="[文本]"/>
      <dgm:spPr/>
      <dgm:t>
        <a:bodyPr/>
        <a:lstStyle/>
        <a:p>
          <a:r>
            <a:rPr lang="en-US" dirty="0" smtClean="0"/>
            <a:t>Product design</a:t>
          </a:r>
          <a:endParaRPr lang="en-GB" dirty="0"/>
        </a:p>
      </dgm:t>
    </dgm:pt>
    <dgm:pt modelId="{C78364EF-CE59-43C6-BA06-8B6C162AFD63}" type="parTrans" cxnId="{BB8C91C5-88B3-43B8-856D-ADDDC279B86C}">
      <dgm:prSet/>
      <dgm:spPr/>
      <dgm:t>
        <a:bodyPr/>
        <a:lstStyle/>
        <a:p>
          <a:endParaRPr lang="en-GB"/>
        </a:p>
      </dgm:t>
    </dgm:pt>
    <dgm:pt modelId="{32ECE23F-C9AD-4E6F-89A3-CAC367988CED}" type="sibTrans" cxnId="{BB8C91C5-88B3-43B8-856D-ADDDC279B86C}">
      <dgm:prSet/>
      <dgm:spPr/>
      <dgm:t>
        <a:bodyPr/>
        <a:lstStyle/>
        <a:p>
          <a:endParaRPr lang="en-GB"/>
        </a:p>
      </dgm:t>
    </dgm:pt>
    <dgm:pt modelId="{F710A2F3-F6C2-43A6-8673-795C78C81C0B}">
      <dgm:prSet phldrT="[文本]"/>
      <dgm:spPr/>
      <dgm:t>
        <a:bodyPr/>
        <a:lstStyle/>
        <a:p>
          <a:r>
            <a:rPr lang="en-US" dirty="0" smtClean="0"/>
            <a:t>Product development</a:t>
          </a:r>
          <a:endParaRPr lang="en-GB" dirty="0"/>
        </a:p>
      </dgm:t>
    </dgm:pt>
    <dgm:pt modelId="{C6C2B38D-49A4-402D-93F8-56BBCEC753EF}" type="parTrans" cxnId="{3EB60C86-959B-488D-948A-BF2EB1E0806A}">
      <dgm:prSet/>
      <dgm:spPr/>
      <dgm:t>
        <a:bodyPr/>
        <a:lstStyle/>
        <a:p>
          <a:endParaRPr lang="en-GB"/>
        </a:p>
      </dgm:t>
    </dgm:pt>
    <dgm:pt modelId="{E94450CA-383E-40B5-9A3A-E621DD9FCF6F}" type="sibTrans" cxnId="{3EB60C86-959B-488D-948A-BF2EB1E0806A}">
      <dgm:prSet/>
      <dgm:spPr/>
      <dgm:t>
        <a:bodyPr/>
        <a:lstStyle/>
        <a:p>
          <a:endParaRPr lang="en-GB"/>
        </a:p>
      </dgm:t>
    </dgm:pt>
    <dgm:pt modelId="{55C35E5A-D870-41A9-BCA1-47AE540C3316}">
      <dgm:prSet phldrT="[文本]"/>
      <dgm:spPr/>
      <dgm:t>
        <a:bodyPr/>
        <a:lstStyle/>
        <a:p>
          <a:r>
            <a:rPr lang="en-US" dirty="0" smtClean="0"/>
            <a:t>Art</a:t>
          </a:r>
          <a:endParaRPr lang="en-GB" dirty="0"/>
        </a:p>
      </dgm:t>
    </dgm:pt>
    <dgm:pt modelId="{A1E3062E-C2A0-41DF-A3D1-383B0458FADB}" type="parTrans" cxnId="{D9648CD1-4770-4046-A56A-B946FAE52738}">
      <dgm:prSet/>
      <dgm:spPr/>
      <dgm:t>
        <a:bodyPr/>
        <a:lstStyle/>
        <a:p>
          <a:endParaRPr lang="en-GB"/>
        </a:p>
      </dgm:t>
    </dgm:pt>
    <dgm:pt modelId="{41A3D206-483B-459A-9A3A-F5863085CFBE}" type="sibTrans" cxnId="{D9648CD1-4770-4046-A56A-B946FAE52738}">
      <dgm:prSet/>
      <dgm:spPr/>
      <dgm:t>
        <a:bodyPr/>
        <a:lstStyle/>
        <a:p>
          <a:endParaRPr lang="en-GB"/>
        </a:p>
      </dgm:t>
    </dgm:pt>
    <dgm:pt modelId="{1C2ABFED-17BB-435A-99CC-B97347B98740}">
      <dgm:prSet phldrT="[文本]"/>
      <dgm:spPr/>
      <dgm:t>
        <a:bodyPr/>
        <a:lstStyle/>
        <a:p>
          <a:r>
            <a:rPr lang="en-US" dirty="0" smtClean="0"/>
            <a:t>Math</a:t>
          </a:r>
          <a:endParaRPr lang="en-GB" dirty="0"/>
        </a:p>
      </dgm:t>
    </dgm:pt>
    <dgm:pt modelId="{B0F47767-2132-4F47-8DB5-A9601EA15886}" type="parTrans" cxnId="{51FCB266-69AF-43FE-8274-EAAA84B9A14D}">
      <dgm:prSet/>
      <dgm:spPr/>
      <dgm:t>
        <a:bodyPr/>
        <a:lstStyle/>
        <a:p>
          <a:endParaRPr lang="en-GB"/>
        </a:p>
      </dgm:t>
    </dgm:pt>
    <dgm:pt modelId="{156484DD-C307-4CB4-BCEE-10FE5E82570F}" type="sibTrans" cxnId="{51FCB266-69AF-43FE-8274-EAAA84B9A14D}">
      <dgm:prSet/>
      <dgm:spPr/>
      <dgm:t>
        <a:bodyPr/>
        <a:lstStyle/>
        <a:p>
          <a:endParaRPr lang="en-GB"/>
        </a:p>
      </dgm:t>
    </dgm:pt>
    <dgm:pt modelId="{D822C06C-88C7-4C1D-84BC-A36FD6838503}">
      <dgm:prSet phldrT="[文本]"/>
      <dgm:spPr/>
      <dgm:t>
        <a:bodyPr/>
        <a:lstStyle/>
        <a:p>
          <a:r>
            <a:rPr lang="en-US" dirty="0" smtClean="0"/>
            <a:t>Algorithms</a:t>
          </a:r>
          <a:endParaRPr lang="en-GB" dirty="0"/>
        </a:p>
      </dgm:t>
    </dgm:pt>
    <dgm:pt modelId="{237D199B-C7D7-463F-8E68-0248998E111D}" type="parTrans" cxnId="{AEDFFE3B-671F-4B4B-89DB-91C740DEB30D}">
      <dgm:prSet/>
      <dgm:spPr/>
      <dgm:t>
        <a:bodyPr/>
        <a:lstStyle/>
        <a:p>
          <a:endParaRPr lang="en-GB"/>
        </a:p>
      </dgm:t>
    </dgm:pt>
    <dgm:pt modelId="{7AD154A1-B6EB-4340-ABCE-A8978B944BC7}" type="sibTrans" cxnId="{AEDFFE3B-671F-4B4B-89DB-91C740DEB30D}">
      <dgm:prSet/>
      <dgm:spPr/>
      <dgm:t>
        <a:bodyPr/>
        <a:lstStyle/>
        <a:p>
          <a:endParaRPr lang="en-GB"/>
        </a:p>
      </dgm:t>
    </dgm:pt>
    <dgm:pt modelId="{6F3D8404-A175-46E0-B73A-772497BA3F32}">
      <dgm:prSet phldrT="[文本]"/>
      <dgm:spPr/>
      <dgm:t>
        <a:bodyPr/>
        <a:lstStyle/>
        <a:p>
          <a:r>
            <a:rPr lang="en-US" dirty="0" smtClean="0"/>
            <a:t>Problem solving</a:t>
          </a:r>
          <a:endParaRPr lang="en-GB" dirty="0"/>
        </a:p>
      </dgm:t>
    </dgm:pt>
    <dgm:pt modelId="{EDD14A01-5931-48C5-BE97-F70BCD2844B0}" type="parTrans" cxnId="{94C958D4-8422-41E9-865C-F6E3E336936A}">
      <dgm:prSet/>
      <dgm:spPr/>
      <dgm:t>
        <a:bodyPr/>
        <a:lstStyle/>
        <a:p>
          <a:endParaRPr lang="en-GB"/>
        </a:p>
      </dgm:t>
    </dgm:pt>
    <dgm:pt modelId="{D44B79C9-687D-4FC5-A761-7D40B34084B0}" type="sibTrans" cxnId="{94C958D4-8422-41E9-865C-F6E3E336936A}">
      <dgm:prSet/>
      <dgm:spPr/>
      <dgm:t>
        <a:bodyPr/>
        <a:lstStyle/>
        <a:p>
          <a:endParaRPr lang="en-GB"/>
        </a:p>
      </dgm:t>
    </dgm:pt>
    <dgm:pt modelId="{E70AB65C-D2CF-4EC2-8C22-EECF15F3D29A}">
      <dgm:prSet phldrT="[文本]"/>
      <dgm:spPr/>
      <dgm:t>
        <a:bodyPr/>
        <a:lstStyle/>
        <a:p>
          <a:r>
            <a:rPr lang="en-US" dirty="0" smtClean="0"/>
            <a:t>programming</a:t>
          </a:r>
          <a:endParaRPr lang="en-GB" dirty="0"/>
        </a:p>
      </dgm:t>
    </dgm:pt>
    <dgm:pt modelId="{9A2CF9B2-9E5B-4150-8E92-FE81BBEC737D}" type="parTrans" cxnId="{ABC09F46-F187-4FE7-A6E2-1D4DE5803F0E}">
      <dgm:prSet/>
      <dgm:spPr/>
      <dgm:t>
        <a:bodyPr/>
        <a:lstStyle/>
        <a:p>
          <a:endParaRPr lang="en-GB"/>
        </a:p>
      </dgm:t>
    </dgm:pt>
    <dgm:pt modelId="{675586F3-C01D-49EE-879A-D049EC400512}" type="sibTrans" cxnId="{ABC09F46-F187-4FE7-A6E2-1D4DE5803F0E}">
      <dgm:prSet/>
      <dgm:spPr/>
      <dgm:t>
        <a:bodyPr/>
        <a:lstStyle/>
        <a:p>
          <a:endParaRPr lang="en-GB"/>
        </a:p>
      </dgm:t>
    </dgm:pt>
    <dgm:pt modelId="{DF5FEF67-74D3-49F1-A41D-45AF8B7EDCD7}">
      <dgm:prSet phldrT="[文本]"/>
      <dgm:spPr/>
      <dgm:t>
        <a:bodyPr/>
        <a:lstStyle/>
        <a:p>
          <a:r>
            <a:rPr lang="en-US" dirty="0" err="1" smtClean="0"/>
            <a:t>Wikispace</a:t>
          </a:r>
          <a:r>
            <a:rPr lang="en-US" dirty="0" smtClean="0"/>
            <a:t>: cooperative teaching and learning</a:t>
          </a:r>
          <a:endParaRPr lang="en-GB" dirty="0"/>
        </a:p>
      </dgm:t>
    </dgm:pt>
    <dgm:pt modelId="{CA33B807-D854-4051-AB06-34C7114EB088}" type="parTrans" cxnId="{DF031FD1-B37D-41C2-B4CB-89E71B12A3EA}">
      <dgm:prSet/>
      <dgm:spPr/>
      <dgm:t>
        <a:bodyPr/>
        <a:lstStyle/>
        <a:p>
          <a:endParaRPr lang="en-GB"/>
        </a:p>
      </dgm:t>
    </dgm:pt>
    <dgm:pt modelId="{ECCAF1D3-D7A9-4D22-914E-8E2E5F869599}" type="sibTrans" cxnId="{DF031FD1-B37D-41C2-B4CB-89E71B12A3EA}">
      <dgm:prSet/>
      <dgm:spPr/>
      <dgm:t>
        <a:bodyPr/>
        <a:lstStyle/>
        <a:p>
          <a:endParaRPr lang="en-GB"/>
        </a:p>
      </dgm:t>
    </dgm:pt>
    <dgm:pt modelId="{D833D9F7-D5FF-48A1-AB19-903371B3A9E7}">
      <dgm:prSet phldrT="[文本]"/>
      <dgm:spPr/>
      <dgm:t>
        <a:bodyPr/>
        <a:lstStyle/>
        <a:p>
          <a:r>
            <a:rPr lang="en-US" dirty="0" smtClean="0"/>
            <a:t>Color space</a:t>
          </a:r>
          <a:endParaRPr lang="en-GB" dirty="0"/>
        </a:p>
      </dgm:t>
    </dgm:pt>
    <dgm:pt modelId="{A18CEFF2-07E2-4B32-B127-B08EE2CA03A1}" type="parTrans" cxnId="{6E1FDBF3-B2DD-4216-8C26-54BC545DD1FA}">
      <dgm:prSet/>
      <dgm:spPr/>
      <dgm:t>
        <a:bodyPr/>
        <a:lstStyle/>
        <a:p>
          <a:endParaRPr lang="en-GB"/>
        </a:p>
      </dgm:t>
    </dgm:pt>
    <dgm:pt modelId="{A41177A1-25D0-4C66-96C3-0C9A98478D46}" type="sibTrans" cxnId="{6E1FDBF3-B2DD-4216-8C26-54BC545DD1FA}">
      <dgm:prSet/>
      <dgm:spPr/>
      <dgm:t>
        <a:bodyPr/>
        <a:lstStyle/>
        <a:p>
          <a:endParaRPr lang="en-GB"/>
        </a:p>
      </dgm:t>
    </dgm:pt>
    <dgm:pt modelId="{D0617AC0-1266-4592-9BB4-C780B8293707}">
      <dgm:prSet phldrT="[文本]"/>
      <dgm:spPr/>
      <dgm:t>
        <a:bodyPr/>
        <a:lstStyle/>
        <a:p>
          <a:r>
            <a:rPr lang="en-US" dirty="0" smtClean="0"/>
            <a:t>Image color adjustment</a:t>
          </a:r>
          <a:endParaRPr lang="en-GB" dirty="0"/>
        </a:p>
      </dgm:t>
    </dgm:pt>
    <dgm:pt modelId="{C46B45F3-4FD6-41D2-BA39-1D4133305A58}" type="parTrans" cxnId="{84E537DA-18CE-46B1-A001-6C52A3512775}">
      <dgm:prSet/>
      <dgm:spPr/>
      <dgm:t>
        <a:bodyPr/>
        <a:lstStyle/>
        <a:p>
          <a:endParaRPr lang="en-GB"/>
        </a:p>
      </dgm:t>
    </dgm:pt>
    <dgm:pt modelId="{DEDDCD06-794A-407C-9B22-AD398C622446}" type="sibTrans" cxnId="{84E537DA-18CE-46B1-A001-6C52A3512775}">
      <dgm:prSet/>
      <dgm:spPr/>
      <dgm:t>
        <a:bodyPr/>
        <a:lstStyle/>
        <a:p>
          <a:endParaRPr lang="en-GB"/>
        </a:p>
      </dgm:t>
    </dgm:pt>
    <dgm:pt modelId="{8D76DCDC-F18F-4E4D-817D-B2646146E358}">
      <dgm:prSet phldrT="[文本]"/>
      <dgm:spPr/>
      <dgm:t>
        <a:bodyPr/>
        <a:lstStyle/>
        <a:p>
          <a:r>
            <a:rPr lang="en-US" dirty="0" smtClean="0"/>
            <a:t>Image manipulation</a:t>
          </a:r>
          <a:endParaRPr lang="en-GB" dirty="0"/>
        </a:p>
      </dgm:t>
    </dgm:pt>
    <dgm:pt modelId="{D3DABD16-83A4-4946-A296-C88F8D2170B7}" type="parTrans" cxnId="{489384F9-4D95-4D5B-99B8-BCC66DB99178}">
      <dgm:prSet/>
      <dgm:spPr/>
      <dgm:t>
        <a:bodyPr/>
        <a:lstStyle/>
        <a:p>
          <a:endParaRPr lang="en-GB"/>
        </a:p>
      </dgm:t>
    </dgm:pt>
    <dgm:pt modelId="{3E5829CE-D177-49F0-8BB1-0B76E151B4EF}" type="sibTrans" cxnId="{489384F9-4D95-4D5B-99B8-BCC66DB99178}">
      <dgm:prSet/>
      <dgm:spPr/>
      <dgm:t>
        <a:bodyPr/>
        <a:lstStyle/>
        <a:p>
          <a:endParaRPr lang="en-GB"/>
        </a:p>
      </dgm:t>
    </dgm:pt>
    <dgm:pt modelId="{8FE71283-B3FF-4EFE-BFBD-1F6037544C3B}">
      <dgm:prSet phldrT="[文本]"/>
      <dgm:spPr/>
      <dgm:t>
        <a:bodyPr/>
        <a:lstStyle/>
        <a:p>
          <a:r>
            <a:rPr lang="en-US" dirty="0" smtClean="0"/>
            <a:t>Image blending</a:t>
          </a:r>
          <a:endParaRPr lang="en-GB" dirty="0"/>
        </a:p>
      </dgm:t>
    </dgm:pt>
    <dgm:pt modelId="{A6967D47-3D4A-47E3-8752-6DE84C7DCCB7}" type="parTrans" cxnId="{0012C09E-4110-49F9-B04C-AFBBFB84AAA9}">
      <dgm:prSet/>
      <dgm:spPr/>
      <dgm:t>
        <a:bodyPr/>
        <a:lstStyle/>
        <a:p>
          <a:endParaRPr lang="en-GB"/>
        </a:p>
      </dgm:t>
    </dgm:pt>
    <dgm:pt modelId="{766F1D62-C051-4DD0-945B-828F9F1FF0A1}" type="sibTrans" cxnId="{0012C09E-4110-49F9-B04C-AFBBFB84AAA9}">
      <dgm:prSet/>
      <dgm:spPr/>
      <dgm:t>
        <a:bodyPr/>
        <a:lstStyle/>
        <a:p>
          <a:endParaRPr lang="en-GB"/>
        </a:p>
      </dgm:t>
    </dgm:pt>
    <dgm:pt modelId="{4866F8F0-A914-4D6F-955C-50C343BC0346}">
      <dgm:prSet phldrT="[文本]"/>
      <dgm:spPr/>
      <dgm:t>
        <a:bodyPr/>
        <a:lstStyle/>
        <a:p>
          <a:r>
            <a:rPr lang="en-US" dirty="0" smtClean="0"/>
            <a:t>Digital art</a:t>
          </a:r>
          <a:endParaRPr lang="en-GB" dirty="0"/>
        </a:p>
      </dgm:t>
    </dgm:pt>
    <dgm:pt modelId="{5B6B9F88-318D-4936-ABD6-02117E954440}" type="parTrans" cxnId="{AA7C9B66-DF18-4B36-890E-5F14E1D59D67}">
      <dgm:prSet/>
      <dgm:spPr/>
      <dgm:t>
        <a:bodyPr/>
        <a:lstStyle/>
        <a:p>
          <a:endParaRPr lang="en-GB"/>
        </a:p>
      </dgm:t>
    </dgm:pt>
    <dgm:pt modelId="{0BAA0178-1B84-44EA-8365-07CE88AE9294}" type="sibTrans" cxnId="{AA7C9B66-DF18-4B36-890E-5F14E1D59D67}">
      <dgm:prSet/>
      <dgm:spPr/>
      <dgm:t>
        <a:bodyPr/>
        <a:lstStyle/>
        <a:p>
          <a:endParaRPr lang="en-GB"/>
        </a:p>
      </dgm:t>
    </dgm:pt>
    <dgm:pt modelId="{11446F0E-BB0D-46FA-BF23-5BD5263054BE}">
      <dgm:prSet phldrT="[文本]"/>
      <dgm:spPr/>
      <dgm:t>
        <a:bodyPr/>
        <a:lstStyle/>
        <a:p>
          <a:r>
            <a:rPr lang="en-US" dirty="0" smtClean="0"/>
            <a:t>Matrix concept</a:t>
          </a:r>
          <a:endParaRPr lang="en-GB" dirty="0"/>
        </a:p>
      </dgm:t>
    </dgm:pt>
    <dgm:pt modelId="{2BC38C41-B81D-4A90-BE30-0995A3FB0398}" type="parTrans" cxnId="{EECF0A47-EAEA-445C-8016-16E473C574CB}">
      <dgm:prSet/>
      <dgm:spPr/>
      <dgm:t>
        <a:bodyPr/>
        <a:lstStyle/>
        <a:p>
          <a:endParaRPr lang="en-GB"/>
        </a:p>
      </dgm:t>
    </dgm:pt>
    <dgm:pt modelId="{CDBF1453-B2D6-421D-A4F8-D637DDB07AD7}" type="sibTrans" cxnId="{EECF0A47-EAEA-445C-8016-16E473C574CB}">
      <dgm:prSet/>
      <dgm:spPr/>
      <dgm:t>
        <a:bodyPr/>
        <a:lstStyle/>
        <a:p>
          <a:endParaRPr lang="en-GB"/>
        </a:p>
      </dgm:t>
    </dgm:pt>
    <dgm:pt modelId="{CCEA2DB9-1341-42C0-96AF-5B14C03C601D}">
      <dgm:prSet phldrT="[文本]"/>
      <dgm:spPr/>
      <dgm:t>
        <a:bodyPr/>
        <a:lstStyle/>
        <a:p>
          <a:r>
            <a:rPr lang="en-US" dirty="0" smtClean="0"/>
            <a:t>Logical operation</a:t>
          </a:r>
          <a:endParaRPr lang="en-GB" dirty="0"/>
        </a:p>
      </dgm:t>
    </dgm:pt>
    <dgm:pt modelId="{B21468DA-1993-46E4-9BB5-F48D8631F18A}" type="parTrans" cxnId="{D7C807E8-768F-4D68-AB69-AA82F27655FD}">
      <dgm:prSet/>
      <dgm:spPr/>
      <dgm:t>
        <a:bodyPr/>
        <a:lstStyle/>
        <a:p>
          <a:endParaRPr lang="en-GB"/>
        </a:p>
      </dgm:t>
    </dgm:pt>
    <dgm:pt modelId="{176CD128-B9F1-4F1F-9CFD-D3872E38726B}" type="sibTrans" cxnId="{D7C807E8-768F-4D68-AB69-AA82F27655FD}">
      <dgm:prSet/>
      <dgm:spPr/>
      <dgm:t>
        <a:bodyPr/>
        <a:lstStyle/>
        <a:p>
          <a:endParaRPr lang="en-GB"/>
        </a:p>
      </dgm:t>
    </dgm:pt>
    <dgm:pt modelId="{F8589292-58D4-477C-A928-3CD300C37168}">
      <dgm:prSet phldrT="[文本]"/>
      <dgm:spPr/>
      <dgm:t>
        <a:bodyPr/>
        <a:lstStyle/>
        <a:p>
          <a:r>
            <a:rPr lang="en-US" dirty="0" smtClean="0"/>
            <a:t>Space conversion</a:t>
          </a:r>
          <a:endParaRPr lang="en-GB" dirty="0"/>
        </a:p>
      </dgm:t>
    </dgm:pt>
    <dgm:pt modelId="{C35C23B7-F8DB-493F-AE3D-6CF79DFD7624}" type="parTrans" cxnId="{74F81B00-EFA0-468F-911F-8868624FC1ED}">
      <dgm:prSet/>
      <dgm:spPr/>
      <dgm:t>
        <a:bodyPr/>
        <a:lstStyle/>
        <a:p>
          <a:endParaRPr lang="en-GB"/>
        </a:p>
      </dgm:t>
    </dgm:pt>
    <dgm:pt modelId="{61F319F6-4EF8-4F2A-85A0-B1F32502D27E}" type="sibTrans" cxnId="{74F81B00-EFA0-468F-911F-8868624FC1ED}">
      <dgm:prSet/>
      <dgm:spPr/>
      <dgm:t>
        <a:bodyPr/>
        <a:lstStyle/>
        <a:p>
          <a:endParaRPr lang="en-GB"/>
        </a:p>
      </dgm:t>
    </dgm:pt>
    <dgm:pt modelId="{97A9600C-6793-4AB9-A50B-ACE3A55BA4DA}">
      <dgm:prSet phldrT="[文本]"/>
      <dgm:spPr/>
      <dgm:t>
        <a:bodyPr/>
        <a:lstStyle/>
        <a:p>
          <a:r>
            <a:rPr lang="en-US" dirty="0" smtClean="0"/>
            <a:t>Matrix computation</a:t>
          </a:r>
          <a:endParaRPr lang="en-GB" dirty="0"/>
        </a:p>
      </dgm:t>
    </dgm:pt>
    <dgm:pt modelId="{27B9685D-0605-4068-BEEC-5413EB0211BB}" type="parTrans" cxnId="{1313AE91-834A-4B35-A61C-EC1EFA24C294}">
      <dgm:prSet/>
      <dgm:spPr/>
      <dgm:t>
        <a:bodyPr/>
        <a:lstStyle/>
        <a:p>
          <a:endParaRPr lang="en-GB"/>
        </a:p>
      </dgm:t>
    </dgm:pt>
    <dgm:pt modelId="{9405E9AD-8F4B-491E-A1CE-B54C418637B5}" type="sibTrans" cxnId="{1313AE91-834A-4B35-A61C-EC1EFA24C294}">
      <dgm:prSet/>
      <dgm:spPr/>
      <dgm:t>
        <a:bodyPr/>
        <a:lstStyle/>
        <a:p>
          <a:endParaRPr lang="en-GB"/>
        </a:p>
      </dgm:t>
    </dgm:pt>
    <dgm:pt modelId="{83796555-8468-48F7-A900-C900E112BF3A}">
      <dgm:prSet phldrT="[文本]"/>
      <dgm:spPr/>
      <dgm:t>
        <a:bodyPr/>
        <a:lstStyle/>
        <a:p>
          <a:r>
            <a:rPr lang="en-US" dirty="0" smtClean="0"/>
            <a:t>GUI graphical user interface</a:t>
          </a:r>
          <a:endParaRPr lang="en-GB" dirty="0"/>
        </a:p>
      </dgm:t>
    </dgm:pt>
    <dgm:pt modelId="{DA29FBB3-FE36-48C7-A3C4-9C9CB1C057CE}" type="parTrans" cxnId="{D97969C4-DAAE-4088-A473-32E91C23587D}">
      <dgm:prSet/>
      <dgm:spPr/>
      <dgm:t>
        <a:bodyPr/>
        <a:lstStyle/>
        <a:p>
          <a:endParaRPr lang="en-GB"/>
        </a:p>
      </dgm:t>
    </dgm:pt>
    <dgm:pt modelId="{FA5B818B-6A47-4D3F-9EC8-2E0F877DD23D}" type="sibTrans" cxnId="{D97969C4-DAAE-4088-A473-32E91C23587D}">
      <dgm:prSet/>
      <dgm:spPr/>
      <dgm:t>
        <a:bodyPr/>
        <a:lstStyle/>
        <a:p>
          <a:endParaRPr lang="en-GB"/>
        </a:p>
      </dgm:t>
    </dgm:pt>
    <dgm:pt modelId="{FDBB4B57-A777-41F7-8CFF-F884CBAEA730}" type="pres">
      <dgm:prSet presAssocID="{42016964-9DE7-45BA-AFA0-8F9B5DC7A137}" presName="Name0" presStyleCnt="0">
        <dgm:presLayoutVars>
          <dgm:dir/>
          <dgm:animLvl val="lvl"/>
          <dgm:resizeHandles val="exact"/>
        </dgm:presLayoutVars>
      </dgm:prSet>
      <dgm:spPr/>
    </dgm:pt>
    <dgm:pt modelId="{A28895DF-5825-4394-A8B7-6C7553CA2E6B}" type="pres">
      <dgm:prSet presAssocID="{B95C8066-EBE4-4BB1-BF0D-6DFB878A30AC}" presName="composite" presStyleCnt="0"/>
      <dgm:spPr/>
    </dgm:pt>
    <dgm:pt modelId="{46B5386A-F867-4D3D-B439-85F1CA9415AD}" type="pres">
      <dgm:prSet presAssocID="{B95C8066-EBE4-4BB1-BF0D-6DFB878A30AC}" presName="parTx" presStyleLbl="alignNode1" presStyleIdx="0" presStyleCnt="5">
        <dgm:presLayoutVars>
          <dgm:chMax val="0"/>
          <dgm:chPref val="0"/>
          <dgm:bulletEnabled val="1"/>
        </dgm:presLayoutVars>
      </dgm:prSet>
      <dgm:spPr/>
      <dgm:t>
        <a:bodyPr/>
        <a:lstStyle/>
        <a:p>
          <a:endParaRPr lang="en-GB"/>
        </a:p>
      </dgm:t>
    </dgm:pt>
    <dgm:pt modelId="{E9CF1918-D6FE-46E4-BF21-5D45A7EC8F3C}" type="pres">
      <dgm:prSet presAssocID="{B95C8066-EBE4-4BB1-BF0D-6DFB878A30AC}" presName="desTx" presStyleLbl="alignAccFollowNode1" presStyleIdx="0" presStyleCnt="5">
        <dgm:presLayoutVars>
          <dgm:bulletEnabled val="1"/>
        </dgm:presLayoutVars>
      </dgm:prSet>
      <dgm:spPr/>
      <dgm:t>
        <a:bodyPr/>
        <a:lstStyle/>
        <a:p>
          <a:endParaRPr lang="en-GB"/>
        </a:p>
      </dgm:t>
    </dgm:pt>
    <dgm:pt modelId="{E7D58822-CBE3-45A7-B8F4-8F5E5DF9863C}" type="pres">
      <dgm:prSet presAssocID="{4E50889D-6EA1-4CC9-BD8C-BBDEDD502695}" presName="space" presStyleCnt="0"/>
      <dgm:spPr/>
    </dgm:pt>
    <dgm:pt modelId="{6CBBE77A-6B16-42BD-8DFC-459C5880C297}" type="pres">
      <dgm:prSet presAssocID="{EB9778DA-B8DE-4192-9387-D412297584B7}" presName="composite" presStyleCnt="0"/>
      <dgm:spPr/>
    </dgm:pt>
    <dgm:pt modelId="{364DB956-9DD3-4BDE-A21B-0D0707CD351F}" type="pres">
      <dgm:prSet presAssocID="{EB9778DA-B8DE-4192-9387-D412297584B7}" presName="parTx" presStyleLbl="alignNode1" presStyleIdx="1" presStyleCnt="5">
        <dgm:presLayoutVars>
          <dgm:chMax val="0"/>
          <dgm:chPref val="0"/>
          <dgm:bulletEnabled val="1"/>
        </dgm:presLayoutVars>
      </dgm:prSet>
      <dgm:spPr/>
      <dgm:t>
        <a:bodyPr/>
        <a:lstStyle/>
        <a:p>
          <a:endParaRPr lang="en-GB"/>
        </a:p>
      </dgm:t>
    </dgm:pt>
    <dgm:pt modelId="{23FE4522-B884-411F-8280-C7AC9F213FE0}" type="pres">
      <dgm:prSet presAssocID="{EB9778DA-B8DE-4192-9387-D412297584B7}" presName="desTx" presStyleLbl="alignAccFollowNode1" presStyleIdx="1" presStyleCnt="5">
        <dgm:presLayoutVars>
          <dgm:bulletEnabled val="1"/>
        </dgm:presLayoutVars>
      </dgm:prSet>
      <dgm:spPr/>
      <dgm:t>
        <a:bodyPr/>
        <a:lstStyle/>
        <a:p>
          <a:endParaRPr lang="en-GB"/>
        </a:p>
      </dgm:t>
    </dgm:pt>
    <dgm:pt modelId="{492271E9-C825-45B1-B197-4419E73BB3BC}" type="pres">
      <dgm:prSet presAssocID="{274D06F4-31A6-4517-BF9D-C735F9DEECE3}" presName="space" presStyleCnt="0"/>
      <dgm:spPr/>
    </dgm:pt>
    <dgm:pt modelId="{162879E4-AF80-4580-A1C1-A0AF1B7718A6}" type="pres">
      <dgm:prSet presAssocID="{15F52AEB-D8AE-4AAA-8089-FE8FA9D6160C}" presName="composite" presStyleCnt="0"/>
      <dgm:spPr/>
    </dgm:pt>
    <dgm:pt modelId="{5B2A7035-E8FF-49B9-BEB7-2E96AC090AC3}" type="pres">
      <dgm:prSet presAssocID="{15F52AEB-D8AE-4AAA-8089-FE8FA9D6160C}" presName="parTx" presStyleLbl="alignNode1" presStyleIdx="2" presStyleCnt="5">
        <dgm:presLayoutVars>
          <dgm:chMax val="0"/>
          <dgm:chPref val="0"/>
          <dgm:bulletEnabled val="1"/>
        </dgm:presLayoutVars>
      </dgm:prSet>
      <dgm:spPr/>
      <dgm:t>
        <a:bodyPr/>
        <a:lstStyle/>
        <a:p>
          <a:endParaRPr lang="en-GB"/>
        </a:p>
      </dgm:t>
    </dgm:pt>
    <dgm:pt modelId="{3FDA9C0D-4A98-4240-B7C6-A3B17C7D15A2}" type="pres">
      <dgm:prSet presAssocID="{15F52AEB-D8AE-4AAA-8089-FE8FA9D6160C}" presName="desTx" presStyleLbl="alignAccFollowNode1" presStyleIdx="2" presStyleCnt="5">
        <dgm:presLayoutVars>
          <dgm:bulletEnabled val="1"/>
        </dgm:presLayoutVars>
      </dgm:prSet>
      <dgm:spPr/>
      <dgm:t>
        <a:bodyPr/>
        <a:lstStyle/>
        <a:p>
          <a:endParaRPr lang="en-GB"/>
        </a:p>
      </dgm:t>
    </dgm:pt>
    <dgm:pt modelId="{6ED5B3D8-BDB8-4801-80C5-C7CACA3645B5}" type="pres">
      <dgm:prSet presAssocID="{5B3ED9D2-5020-420E-9359-EA3450BEE6BC}" presName="space" presStyleCnt="0"/>
      <dgm:spPr/>
    </dgm:pt>
    <dgm:pt modelId="{AEF83BB1-FE5A-45C5-8957-E6C7ACD8B447}" type="pres">
      <dgm:prSet presAssocID="{55C35E5A-D870-41A9-BCA1-47AE540C3316}" presName="composite" presStyleCnt="0"/>
      <dgm:spPr/>
    </dgm:pt>
    <dgm:pt modelId="{B687B3F9-B468-4E48-89AC-13FA8B80B653}" type="pres">
      <dgm:prSet presAssocID="{55C35E5A-D870-41A9-BCA1-47AE540C3316}" presName="parTx" presStyleLbl="alignNode1" presStyleIdx="3" presStyleCnt="5">
        <dgm:presLayoutVars>
          <dgm:chMax val="0"/>
          <dgm:chPref val="0"/>
          <dgm:bulletEnabled val="1"/>
        </dgm:presLayoutVars>
      </dgm:prSet>
      <dgm:spPr/>
      <dgm:t>
        <a:bodyPr/>
        <a:lstStyle/>
        <a:p>
          <a:endParaRPr lang="en-GB"/>
        </a:p>
      </dgm:t>
    </dgm:pt>
    <dgm:pt modelId="{CA072DFE-99DC-4B1F-9AA1-40CA7713E93A}" type="pres">
      <dgm:prSet presAssocID="{55C35E5A-D870-41A9-BCA1-47AE540C3316}" presName="desTx" presStyleLbl="alignAccFollowNode1" presStyleIdx="3" presStyleCnt="5">
        <dgm:presLayoutVars>
          <dgm:bulletEnabled val="1"/>
        </dgm:presLayoutVars>
      </dgm:prSet>
      <dgm:spPr/>
      <dgm:t>
        <a:bodyPr/>
        <a:lstStyle/>
        <a:p>
          <a:endParaRPr lang="en-GB"/>
        </a:p>
      </dgm:t>
    </dgm:pt>
    <dgm:pt modelId="{1BCE3115-6834-43CD-B75D-9BD4F738F649}" type="pres">
      <dgm:prSet presAssocID="{41A3D206-483B-459A-9A3A-F5863085CFBE}" presName="space" presStyleCnt="0"/>
      <dgm:spPr/>
    </dgm:pt>
    <dgm:pt modelId="{6476F592-029D-480E-BAD9-9197DF973711}" type="pres">
      <dgm:prSet presAssocID="{1C2ABFED-17BB-435A-99CC-B97347B98740}" presName="composite" presStyleCnt="0"/>
      <dgm:spPr/>
    </dgm:pt>
    <dgm:pt modelId="{349CE0F3-E5DD-4EC2-B074-A3057314064A}" type="pres">
      <dgm:prSet presAssocID="{1C2ABFED-17BB-435A-99CC-B97347B98740}" presName="parTx" presStyleLbl="alignNode1" presStyleIdx="4" presStyleCnt="5">
        <dgm:presLayoutVars>
          <dgm:chMax val="0"/>
          <dgm:chPref val="0"/>
          <dgm:bulletEnabled val="1"/>
        </dgm:presLayoutVars>
      </dgm:prSet>
      <dgm:spPr/>
    </dgm:pt>
    <dgm:pt modelId="{45E4DE02-B5A0-47BE-8E73-7B1B09482232}" type="pres">
      <dgm:prSet presAssocID="{1C2ABFED-17BB-435A-99CC-B97347B98740}" presName="desTx" presStyleLbl="alignAccFollowNode1" presStyleIdx="4" presStyleCnt="5">
        <dgm:presLayoutVars>
          <dgm:bulletEnabled val="1"/>
        </dgm:presLayoutVars>
      </dgm:prSet>
      <dgm:spPr/>
      <dgm:t>
        <a:bodyPr/>
        <a:lstStyle/>
        <a:p>
          <a:endParaRPr lang="en-GB"/>
        </a:p>
      </dgm:t>
    </dgm:pt>
  </dgm:ptLst>
  <dgm:cxnLst>
    <dgm:cxn modelId="{D9648CD1-4770-4046-A56A-B946FAE52738}" srcId="{42016964-9DE7-45BA-AFA0-8F9B5DC7A137}" destId="{55C35E5A-D870-41A9-BCA1-47AE540C3316}" srcOrd="3" destOrd="0" parTransId="{A1E3062E-C2A0-41DF-A3D1-383B0458FADB}" sibTransId="{41A3D206-483B-459A-9A3A-F5863085CFBE}"/>
    <dgm:cxn modelId="{FCBE54EB-3950-4B3A-BC07-9D19237DAAF2}" type="presOf" srcId="{F710A2F3-F6C2-43A6-8673-795C78C81C0B}" destId="{3FDA9C0D-4A98-4240-B7C6-A3B17C7D15A2}" srcOrd="0" destOrd="1" presId="urn:microsoft.com/office/officeart/2005/8/layout/hList1"/>
    <dgm:cxn modelId="{4CFDDB43-34F9-42A4-A0DF-8E9452D38F13}" type="presOf" srcId="{8E5AA622-CA39-4CDE-A4ED-EA2FB0462E15}" destId="{3FDA9C0D-4A98-4240-B7C6-A3B17C7D15A2}" srcOrd="0" destOrd="0" presId="urn:microsoft.com/office/officeart/2005/8/layout/hList1"/>
    <dgm:cxn modelId="{3EB60C86-959B-488D-948A-BF2EB1E0806A}" srcId="{15F52AEB-D8AE-4AAA-8089-FE8FA9D6160C}" destId="{F710A2F3-F6C2-43A6-8673-795C78C81C0B}" srcOrd="1" destOrd="0" parTransId="{C6C2B38D-49A4-402D-93F8-56BBCEC753EF}" sibTransId="{E94450CA-383E-40B5-9A3A-E621DD9FCF6F}"/>
    <dgm:cxn modelId="{AA7C9B66-DF18-4B36-890E-5F14E1D59D67}" srcId="{55C35E5A-D870-41A9-BCA1-47AE540C3316}" destId="{4866F8F0-A914-4D6F-955C-50C343BC0346}" srcOrd="4" destOrd="0" parTransId="{5B6B9F88-318D-4936-ABD6-02117E954440}" sibTransId="{0BAA0178-1B84-44EA-8365-07CE88AE9294}"/>
    <dgm:cxn modelId="{DF031FD1-B37D-41C2-B4CB-89E71B12A3EA}" srcId="{EB9778DA-B8DE-4192-9387-D412297584B7}" destId="{DF5FEF67-74D3-49F1-A41D-45AF8B7EDCD7}" srcOrd="2" destOrd="0" parTransId="{CA33B807-D854-4051-AB06-34C7114EB088}" sibTransId="{ECCAF1D3-D7A9-4D22-914E-8E2E5F869599}"/>
    <dgm:cxn modelId="{74F81B00-EFA0-468F-911F-8868624FC1ED}" srcId="{1C2ABFED-17BB-435A-99CC-B97347B98740}" destId="{F8589292-58D4-477C-A928-3CD300C37168}" srcOrd="3" destOrd="0" parTransId="{C35C23B7-F8DB-493F-AE3D-6CF79DFD7624}" sibTransId="{61F319F6-4EF8-4F2A-85A0-B1F32502D27E}"/>
    <dgm:cxn modelId="{EECF0A47-EAEA-445C-8016-16E473C574CB}" srcId="{1C2ABFED-17BB-435A-99CC-B97347B98740}" destId="{11446F0E-BB0D-46FA-BF23-5BD5263054BE}" srcOrd="0" destOrd="0" parTransId="{2BC38C41-B81D-4A90-BE30-0995A3FB0398}" sibTransId="{CDBF1453-B2D6-421D-A4F8-D637DDB07AD7}"/>
    <dgm:cxn modelId="{1A0FFA6F-D92F-4CD3-A0FE-73F7610EBB82}" srcId="{B95C8066-EBE4-4BB1-BF0D-6DFB878A30AC}" destId="{77069DC3-F1E9-4E71-B728-82CD0DE4F405}" srcOrd="1" destOrd="0" parTransId="{830A77B7-E4FA-47DA-94EE-A3435E2E054F}" sibTransId="{07BFA1A5-A621-44AC-87BE-D69F3B1E0CE8}"/>
    <dgm:cxn modelId="{51FCB266-69AF-43FE-8274-EAAA84B9A14D}" srcId="{42016964-9DE7-45BA-AFA0-8F9B5DC7A137}" destId="{1C2ABFED-17BB-435A-99CC-B97347B98740}" srcOrd="4" destOrd="0" parTransId="{B0F47767-2132-4F47-8DB5-A9601EA15886}" sibTransId="{156484DD-C307-4CB4-BCEE-10FE5E82570F}"/>
    <dgm:cxn modelId="{28E52178-75FF-424D-B362-08D439CB5D43}" type="presOf" srcId="{CCEA2DB9-1341-42C0-96AF-5B14C03C601D}" destId="{45E4DE02-B5A0-47BE-8E73-7B1B09482232}" srcOrd="0" destOrd="2" presId="urn:microsoft.com/office/officeart/2005/8/layout/hList1"/>
    <dgm:cxn modelId="{84E537DA-18CE-46B1-A001-6C52A3512775}" srcId="{55C35E5A-D870-41A9-BCA1-47AE540C3316}" destId="{D0617AC0-1266-4592-9BB4-C780B8293707}" srcOrd="1" destOrd="0" parTransId="{C46B45F3-4FD6-41D2-BA39-1D4133305A58}" sibTransId="{DEDDCD06-794A-407C-9B22-AD398C622446}"/>
    <dgm:cxn modelId="{70BE09AC-2401-4D71-B5E8-256ECECF42C7}" type="presOf" srcId="{D0617AC0-1266-4592-9BB4-C780B8293707}" destId="{CA072DFE-99DC-4B1F-9AA1-40CA7713E93A}" srcOrd="0" destOrd="1" presId="urn:microsoft.com/office/officeart/2005/8/layout/hList1"/>
    <dgm:cxn modelId="{AEDFFE3B-671F-4B4B-89DB-91C740DEB30D}" srcId="{B95C8066-EBE4-4BB1-BF0D-6DFB878A30AC}" destId="{D822C06C-88C7-4C1D-84BC-A36FD6838503}" srcOrd="2" destOrd="0" parTransId="{237D199B-C7D7-463F-8E68-0248998E111D}" sibTransId="{7AD154A1-B6EB-4340-ABCE-A8978B944BC7}"/>
    <dgm:cxn modelId="{40C9BFBD-6519-41DB-A96F-C0DB1E0A726F}" type="presOf" srcId="{3DA829FA-1D87-4267-B13F-4F4211B20FEE}" destId="{E9CF1918-D6FE-46E4-BF21-5D45A7EC8F3C}" srcOrd="0" destOrd="0" presId="urn:microsoft.com/office/officeart/2005/8/layout/hList1"/>
    <dgm:cxn modelId="{9CF0097B-42B8-4464-871E-4C6F5E582601}" type="presOf" srcId="{DF5FEF67-74D3-49F1-A41D-45AF8B7EDCD7}" destId="{23FE4522-B884-411F-8280-C7AC9F213FE0}" srcOrd="0" destOrd="2" presId="urn:microsoft.com/office/officeart/2005/8/layout/hList1"/>
    <dgm:cxn modelId="{D67EEED2-E6D7-4F18-8F09-BA1A8517A460}" type="presOf" srcId="{B95C8066-EBE4-4BB1-BF0D-6DFB878A30AC}" destId="{46B5386A-F867-4D3D-B439-85F1CA9415AD}" srcOrd="0" destOrd="0" presId="urn:microsoft.com/office/officeart/2005/8/layout/hList1"/>
    <dgm:cxn modelId="{F6FAC118-81E8-42CB-B108-974AFE5EE954}" type="presOf" srcId="{11446F0E-BB0D-46FA-BF23-5BD5263054BE}" destId="{45E4DE02-B5A0-47BE-8E73-7B1B09482232}" srcOrd="0" destOrd="0" presId="urn:microsoft.com/office/officeart/2005/8/layout/hList1"/>
    <dgm:cxn modelId="{6E1FDBF3-B2DD-4216-8C26-54BC545DD1FA}" srcId="{55C35E5A-D870-41A9-BCA1-47AE540C3316}" destId="{D833D9F7-D5FF-48A1-AB19-903371B3A9E7}" srcOrd="0" destOrd="0" parTransId="{A18CEFF2-07E2-4B32-B127-B08EE2CA03A1}" sibTransId="{A41177A1-25D0-4C66-96C3-0C9A98478D46}"/>
    <dgm:cxn modelId="{769AAEE1-7A9F-4405-8BF3-FDC962893367}" type="presOf" srcId="{6F3D8404-A175-46E0-B73A-772497BA3F32}" destId="{E9CF1918-D6FE-46E4-BF21-5D45A7EC8F3C}" srcOrd="0" destOrd="3" presId="urn:microsoft.com/office/officeart/2005/8/layout/hList1"/>
    <dgm:cxn modelId="{ABC09F46-F187-4FE7-A6E2-1D4DE5803F0E}" srcId="{B95C8066-EBE4-4BB1-BF0D-6DFB878A30AC}" destId="{E70AB65C-D2CF-4EC2-8C22-EECF15F3D29A}" srcOrd="4" destOrd="0" parTransId="{9A2CF9B2-9E5B-4150-8E92-FE81BBEC737D}" sibTransId="{675586F3-C01D-49EE-879A-D049EC400512}"/>
    <dgm:cxn modelId="{4A836F1B-FFB5-4544-857D-4AFC48D7B71F}" type="presOf" srcId="{83796555-8468-48F7-A900-C900E112BF3A}" destId="{3FDA9C0D-4A98-4240-B7C6-A3B17C7D15A2}" srcOrd="0" destOrd="2" presId="urn:microsoft.com/office/officeart/2005/8/layout/hList1"/>
    <dgm:cxn modelId="{D6BD3D8D-AF8A-4110-B84D-81A97F9BBDF3}" srcId="{42016964-9DE7-45BA-AFA0-8F9B5DC7A137}" destId="{15F52AEB-D8AE-4AAA-8089-FE8FA9D6160C}" srcOrd="2" destOrd="0" parTransId="{8E86F2E4-08D0-4D83-A1BB-73E24E3F88C8}" sibTransId="{5B3ED9D2-5020-420E-9359-EA3450BEE6BC}"/>
    <dgm:cxn modelId="{45C3F2A2-9F03-44AC-9C7A-A0DC847D356A}" srcId="{EB9778DA-B8DE-4192-9387-D412297584B7}" destId="{3CE16745-EF0C-4538-A0B4-BF40EEFD7B8C}" srcOrd="1" destOrd="0" parTransId="{905744EE-911F-4FB6-9D86-33F36E6D4FDC}" sibTransId="{EB6A8F59-0DF9-4920-ABD9-765BEC3686EC}"/>
    <dgm:cxn modelId="{474D83D1-3333-4576-86B8-9D4C8E88DCDA}" type="presOf" srcId="{D833D9F7-D5FF-48A1-AB19-903371B3A9E7}" destId="{CA072DFE-99DC-4B1F-9AA1-40CA7713E93A}" srcOrd="0" destOrd="0" presId="urn:microsoft.com/office/officeart/2005/8/layout/hList1"/>
    <dgm:cxn modelId="{92633B9E-AFD4-4B71-B3A3-EA2ED8A8258F}" type="presOf" srcId="{8FE71283-B3FF-4EFE-BFBD-1F6037544C3B}" destId="{CA072DFE-99DC-4B1F-9AA1-40CA7713E93A}" srcOrd="0" destOrd="3" presId="urn:microsoft.com/office/officeart/2005/8/layout/hList1"/>
    <dgm:cxn modelId="{D7C807E8-768F-4D68-AB69-AA82F27655FD}" srcId="{1C2ABFED-17BB-435A-99CC-B97347B98740}" destId="{CCEA2DB9-1341-42C0-96AF-5B14C03C601D}" srcOrd="2" destOrd="0" parTransId="{B21468DA-1993-46E4-9BB5-F48D8631F18A}" sibTransId="{176CD128-B9F1-4F1F-9CFD-D3872E38726B}"/>
    <dgm:cxn modelId="{F1FCAA1C-76C0-43EF-95CD-D6DDB2618E02}" type="presOf" srcId="{42016964-9DE7-45BA-AFA0-8F9B5DC7A137}" destId="{FDBB4B57-A777-41F7-8CFF-F884CBAEA730}" srcOrd="0" destOrd="0" presId="urn:microsoft.com/office/officeart/2005/8/layout/hList1"/>
    <dgm:cxn modelId="{DDCEC51A-EF2D-4FB6-9806-A1269ADD23D0}" type="presOf" srcId="{77069DC3-F1E9-4E71-B728-82CD0DE4F405}" destId="{E9CF1918-D6FE-46E4-BF21-5D45A7EC8F3C}" srcOrd="0" destOrd="1" presId="urn:microsoft.com/office/officeart/2005/8/layout/hList1"/>
    <dgm:cxn modelId="{B6BC4D79-84BF-4660-A51B-5A130EE70951}" type="presOf" srcId="{D822C06C-88C7-4C1D-84BC-A36FD6838503}" destId="{E9CF1918-D6FE-46E4-BF21-5D45A7EC8F3C}" srcOrd="0" destOrd="2" presId="urn:microsoft.com/office/officeart/2005/8/layout/hList1"/>
    <dgm:cxn modelId="{489384F9-4D95-4D5B-99B8-BCC66DB99178}" srcId="{55C35E5A-D870-41A9-BCA1-47AE540C3316}" destId="{8D76DCDC-F18F-4E4D-817D-B2646146E358}" srcOrd="2" destOrd="0" parTransId="{D3DABD16-83A4-4946-A296-C88F8D2170B7}" sibTransId="{3E5829CE-D177-49F0-8BB1-0B76E151B4EF}"/>
    <dgm:cxn modelId="{1138B626-72D6-4C6E-B7C0-D5F1BB2CBC35}" type="presOf" srcId="{55C35E5A-D870-41A9-BCA1-47AE540C3316}" destId="{B687B3F9-B468-4E48-89AC-13FA8B80B653}" srcOrd="0" destOrd="0" presId="urn:microsoft.com/office/officeart/2005/8/layout/hList1"/>
    <dgm:cxn modelId="{1313AE91-834A-4B35-A61C-EC1EFA24C294}" srcId="{1C2ABFED-17BB-435A-99CC-B97347B98740}" destId="{97A9600C-6793-4AB9-A50B-ACE3A55BA4DA}" srcOrd="1" destOrd="0" parTransId="{27B9685D-0605-4068-BEEC-5413EB0211BB}" sibTransId="{9405E9AD-8F4B-491E-A1CE-B54C418637B5}"/>
    <dgm:cxn modelId="{33D7C348-8715-444B-AB78-CDCEFE762EAF}" type="presOf" srcId="{97A9600C-6793-4AB9-A50B-ACE3A55BA4DA}" destId="{45E4DE02-B5A0-47BE-8E73-7B1B09482232}" srcOrd="0" destOrd="1" presId="urn:microsoft.com/office/officeart/2005/8/layout/hList1"/>
    <dgm:cxn modelId="{B3EC1B68-AFBE-42CB-AA57-D238C23F795F}" srcId="{EB9778DA-B8DE-4192-9387-D412297584B7}" destId="{192643C5-028B-4CAD-B561-6756B6D2A1E0}" srcOrd="0" destOrd="0" parTransId="{138CD656-B9DD-4CFC-9CAF-083E66D60F75}" sibTransId="{0517AD64-E1E8-4746-A7EC-33223D4311DB}"/>
    <dgm:cxn modelId="{6F3D2B21-1D87-469B-AD8F-252E80D40157}" srcId="{B95C8066-EBE4-4BB1-BF0D-6DFB878A30AC}" destId="{3DA829FA-1D87-4267-B13F-4F4211B20FEE}" srcOrd="0" destOrd="0" parTransId="{40A036AE-100E-4ACE-B0F8-2A76D5ACD4B9}" sibTransId="{32B3E87F-6342-4229-BC5A-C0083E0FA0B1}"/>
    <dgm:cxn modelId="{BB8C91C5-88B3-43B8-856D-ADDDC279B86C}" srcId="{15F52AEB-D8AE-4AAA-8089-FE8FA9D6160C}" destId="{8E5AA622-CA39-4CDE-A4ED-EA2FB0462E15}" srcOrd="0" destOrd="0" parTransId="{C78364EF-CE59-43C6-BA06-8B6C162AFD63}" sibTransId="{32ECE23F-C9AD-4E6F-89A3-CAC367988CED}"/>
    <dgm:cxn modelId="{0012C09E-4110-49F9-B04C-AFBBFB84AAA9}" srcId="{55C35E5A-D870-41A9-BCA1-47AE540C3316}" destId="{8FE71283-B3FF-4EFE-BFBD-1F6037544C3B}" srcOrd="3" destOrd="0" parTransId="{A6967D47-3D4A-47E3-8752-6DE84C7DCCB7}" sibTransId="{766F1D62-C051-4DD0-945B-828F9F1FF0A1}"/>
    <dgm:cxn modelId="{4CA38250-4A80-4020-AA5F-49465C998BC4}" type="presOf" srcId="{4866F8F0-A914-4D6F-955C-50C343BC0346}" destId="{CA072DFE-99DC-4B1F-9AA1-40CA7713E93A}" srcOrd="0" destOrd="4" presId="urn:microsoft.com/office/officeart/2005/8/layout/hList1"/>
    <dgm:cxn modelId="{D880ADC3-9CCC-4234-BD77-99986ED8FCBF}" srcId="{42016964-9DE7-45BA-AFA0-8F9B5DC7A137}" destId="{B95C8066-EBE4-4BB1-BF0D-6DFB878A30AC}" srcOrd="0" destOrd="0" parTransId="{73A1B49A-8303-479C-94ED-96EF83F6B622}" sibTransId="{4E50889D-6EA1-4CC9-BD8C-BBDEDD502695}"/>
    <dgm:cxn modelId="{753A3D66-9101-4A5B-B43C-DAC1D903BF20}" type="presOf" srcId="{192643C5-028B-4CAD-B561-6756B6D2A1E0}" destId="{23FE4522-B884-411F-8280-C7AC9F213FE0}" srcOrd="0" destOrd="0" presId="urn:microsoft.com/office/officeart/2005/8/layout/hList1"/>
    <dgm:cxn modelId="{ECA3E681-FB1C-4EA2-BF80-BD76E1F4E390}" type="presOf" srcId="{3CE16745-EF0C-4538-A0B4-BF40EEFD7B8C}" destId="{23FE4522-B884-411F-8280-C7AC9F213FE0}" srcOrd="0" destOrd="1" presId="urn:microsoft.com/office/officeart/2005/8/layout/hList1"/>
    <dgm:cxn modelId="{D97969C4-DAAE-4088-A473-32E91C23587D}" srcId="{15F52AEB-D8AE-4AAA-8089-FE8FA9D6160C}" destId="{83796555-8468-48F7-A900-C900E112BF3A}" srcOrd="2" destOrd="0" parTransId="{DA29FBB3-FE36-48C7-A3C4-9C9CB1C057CE}" sibTransId="{FA5B818B-6A47-4D3F-9EC8-2E0F877DD23D}"/>
    <dgm:cxn modelId="{6ED2847C-5A47-4BFD-856E-CA9E71816A62}" type="presOf" srcId="{EB9778DA-B8DE-4192-9387-D412297584B7}" destId="{364DB956-9DD3-4BDE-A21B-0D0707CD351F}" srcOrd="0" destOrd="0" presId="urn:microsoft.com/office/officeart/2005/8/layout/hList1"/>
    <dgm:cxn modelId="{427ADA34-0314-4717-B8CE-912E9488A30F}" type="presOf" srcId="{E70AB65C-D2CF-4EC2-8C22-EECF15F3D29A}" destId="{E9CF1918-D6FE-46E4-BF21-5D45A7EC8F3C}" srcOrd="0" destOrd="4" presId="urn:microsoft.com/office/officeart/2005/8/layout/hList1"/>
    <dgm:cxn modelId="{89B51042-1A6D-4986-B127-1D053B9D9F20}" type="presOf" srcId="{F8589292-58D4-477C-A928-3CD300C37168}" destId="{45E4DE02-B5A0-47BE-8E73-7B1B09482232}" srcOrd="0" destOrd="3" presId="urn:microsoft.com/office/officeart/2005/8/layout/hList1"/>
    <dgm:cxn modelId="{94C958D4-8422-41E9-865C-F6E3E336936A}" srcId="{B95C8066-EBE4-4BB1-BF0D-6DFB878A30AC}" destId="{6F3D8404-A175-46E0-B73A-772497BA3F32}" srcOrd="3" destOrd="0" parTransId="{EDD14A01-5931-48C5-BE97-F70BCD2844B0}" sibTransId="{D44B79C9-687D-4FC5-A761-7D40B34084B0}"/>
    <dgm:cxn modelId="{D93F43D1-A31B-4EB2-A8F1-88A25CD1EB95}" srcId="{42016964-9DE7-45BA-AFA0-8F9B5DC7A137}" destId="{EB9778DA-B8DE-4192-9387-D412297584B7}" srcOrd="1" destOrd="0" parTransId="{5EF21803-2C46-461E-8B90-84EBF52C0426}" sibTransId="{274D06F4-31A6-4517-BF9D-C735F9DEECE3}"/>
    <dgm:cxn modelId="{FDB3C072-C029-4A38-80AD-BADEC4F081D0}" type="presOf" srcId="{8D76DCDC-F18F-4E4D-817D-B2646146E358}" destId="{CA072DFE-99DC-4B1F-9AA1-40CA7713E93A}" srcOrd="0" destOrd="2" presId="urn:microsoft.com/office/officeart/2005/8/layout/hList1"/>
    <dgm:cxn modelId="{8D837046-97D0-4483-8CA6-9BFB9A86DCF8}" type="presOf" srcId="{1C2ABFED-17BB-435A-99CC-B97347B98740}" destId="{349CE0F3-E5DD-4EC2-B074-A3057314064A}" srcOrd="0" destOrd="0" presId="urn:microsoft.com/office/officeart/2005/8/layout/hList1"/>
    <dgm:cxn modelId="{31D6B5AF-F244-4F85-B8EB-EB7CF1C52F62}" type="presOf" srcId="{15F52AEB-D8AE-4AAA-8089-FE8FA9D6160C}" destId="{5B2A7035-E8FF-49B9-BEB7-2E96AC090AC3}" srcOrd="0" destOrd="0" presId="urn:microsoft.com/office/officeart/2005/8/layout/hList1"/>
    <dgm:cxn modelId="{A7EDE066-AD2D-4F14-8EA5-6ECEC4AA84F5}" type="presParOf" srcId="{FDBB4B57-A777-41F7-8CFF-F884CBAEA730}" destId="{A28895DF-5825-4394-A8B7-6C7553CA2E6B}" srcOrd="0" destOrd="0" presId="urn:microsoft.com/office/officeart/2005/8/layout/hList1"/>
    <dgm:cxn modelId="{5FE57058-00B2-471D-8653-C3C3EBF9158C}" type="presParOf" srcId="{A28895DF-5825-4394-A8B7-6C7553CA2E6B}" destId="{46B5386A-F867-4D3D-B439-85F1CA9415AD}" srcOrd="0" destOrd="0" presId="urn:microsoft.com/office/officeart/2005/8/layout/hList1"/>
    <dgm:cxn modelId="{C11D5970-F6D9-46B7-9B6C-DD42A2DFB3A2}" type="presParOf" srcId="{A28895DF-5825-4394-A8B7-6C7553CA2E6B}" destId="{E9CF1918-D6FE-46E4-BF21-5D45A7EC8F3C}" srcOrd="1" destOrd="0" presId="urn:microsoft.com/office/officeart/2005/8/layout/hList1"/>
    <dgm:cxn modelId="{0EE76008-4503-42DB-BEA5-947E59D609C3}" type="presParOf" srcId="{FDBB4B57-A777-41F7-8CFF-F884CBAEA730}" destId="{E7D58822-CBE3-45A7-B8F4-8F5E5DF9863C}" srcOrd="1" destOrd="0" presId="urn:microsoft.com/office/officeart/2005/8/layout/hList1"/>
    <dgm:cxn modelId="{6E1A73A9-A268-45F1-89FD-C190145031CE}" type="presParOf" srcId="{FDBB4B57-A777-41F7-8CFF-F884CBAEA730}" destId="{6CBBE77A-6B16-42BD-8DFC-459C5880C297}" srcOrd="2" destOrd="0" presId="urn:microsoft.com/office/officeart/2005/8/layout/hList1"/>
    <dgm:cxn modelId="{93904502-3159-40A2-9C8A-BAE6B4B7AA21}" type="presParOf" srcId="{6CBBE77A-6B16-42BD-8DFC-459C5880C297}" destId="{364DB956-9DD3-4BDE-A21B-0D0707CD351F}" srcOrd="0" destOrd="0" presId="urn:microsoft.com/office/officeart/2005/8/layout/hList1"/>
    <dgm:cxn modelId="{828D442A-6443-494E-A0C8-C0FCE829646A}" type="presParOf" srcId="{6CBBE77A-6B16-42BD-8DFC-459C5880C297}" destId="{23FE4522-B884-411F-8280-C7AC9F213FE0}" srcOrd="1" destOrd="0" presId="urn:microsoft.com/office/officeart/2005/8/layout/hList1"/>
    <dgm:cxn modelId="{D49B91E8-4165-4B0E-832F-D98F7B35A5D2}" type="presParOf" srcId="{FDBB4B57-A777-41F7-8CFF-F884CBAEA730}" destId="{492271E9-C825-45B1-B197-4419E73BB3BC}" srcOrd="3" destOrd="0" presId="urn:microsoft.com/office/officeart/2005/8/layout/hList1"/>
    <dgm:cxn modelId="{4EFE4B62-4962-4C0F-B3A5-8F82DDB26D94}" type="presParOf" srcId="{FDBB4B57-A777-41F7-8CFF-F884CBAEA730}" destId="{162879E4-AF80-4580-A1C1-A0AF1B7718A6}" srcOrd="4" destOrd="0" presId="urn:microsoft.com/office/officeart/2005/8/layout/hList1"/>
    <dgm:cxn modelId="{E59DA377-5F99-44A3-8F51-7B28DBDEF74D}" type="presParOf" srcId="{162879E4-AF80-4580-A1C1-A0AF1B7718A6}" destId="{5B2A7035-E8FF-49B9-BEB7-2E96AC090AC3}" srcOrd="0" destOrd="0" presId="urn:microsoft.com/office/officeart/2005/8/layout/hList1"/>
    <dgm:cxn modelId="{DE0134D3-4636-4AC5-9E19-67F0D46D74D7}" type="presParOf" srcId="{162879E4-AF80-4580-A1C1-A0AF1B7718A6}" destId="{3FDA9C0D-4A98-4240-B7C6-A3B17C7D15A2}" srcOrd="1" destOrd="0" presId="urn:microsoft.com/office/officeart/2005/8/layout/hList1"/>
    <dgm:cxn modelId="{5C4AA51D-8AF0-4CD9-89BE-3ECE82B4BD80}" type="presParOf" srcId="{FDBB4B57-A777-41F7-8CFF-F884CBAEA730}" destId="{6ED5B3D8-BDB8-4801-80C5-C7CACA3645B5}" srcOrd="5" destOrd="0" presId="urn:microsoft.com/office/officeart/2005/8/layout/hList1"/>
    <dgm:cxn modelId="{D8CC4CE2-C7E9-4D3B-83F6-34FE1EA9F4DD}" type="presParOf" srcId="{FDBB4B57-A777-41F7-8CFF-F884CBAEA730}" destId="{AEF83BB1-FE5A-45C5-8957-E6C7ACD8B447}" srcOrd="6" destOrd="0" presId="urn:microsoft.com/office/officeart/2005/8/layout/hList1"/>
    <dgm:cxn modelId="{E7F1A62D-911F-4D9C-8A58-68648AF5F185}" type="presParOf" srcId="{AEF83BB1-FE5A-45C5-8957-E6C7ACD8B447}" destId="{B687B3F9-B468-4E48-89AC-13FA8B80B653}" srcOrd="0" destOrd="0" presId="urn:microsoft.com/office/officeart/2005/8/layout/hList1"/>
    <dgm:cxn modelId="{353BE668-F006-49E2-A3ED-7D181E358DD7}" type="presParOf" srcId="{AEF83BB1-FE5A-45C5-8957-E6C7ACD8B447}" destId="{CA072DFE-99DC-4B1F-9AA1-40CA7713E93A}" srcOrd="1" destOrd="0" presId="urn:microsoft.com/office/officeart/2005/8/layout/hList1"/>
    <dgm:cxn modelId="{3D5B30B4-5146-4A67-B975-24CE563BB9D2}" type="presParOf" srcId="{FDBB4B57-A777-41F7-8CFF-F884CBAEA730}" destId="{1BCE3115-6834-43CD-B75D-9BD4F738F649}" srcOrd="7" destOrd="0" presId="urn:microsoft.com/office/officeart/2005/8/layout/hList1"/>
    <dgm:cxn modelId="{CED1832C-DC2D-4A30-B9C6-9914C130DF81}" type="presParOf" srcId="{FDBB4B57-A777-41F7-8CFF-F884CBAEA730}" destId="{6476F592-029D-480E-BAD9-9197DF973711}" srcOrd="8" destOrd="0" presId="urn:microsoft.com/office/officeart/2005/8/layout/hList1"/>
    <dgm:cxn modelId="{92ED9196-3B5D-420E-B4E3-FBF3B9ED919D}" type="presParOf" srcId="{6476F592-029D-480E-BAD9-9197DF973711}" destId="{349CE0F3-E5DD-4EC2-B074-A3057314064A}" srcOrd="0" destOrd="0" presId="urn:microsoft.com/office/officeart/2005/8/layout/hList1"/>
    <dgm:cxn modelId="{596E7D0A-3B25-442D-945A-4AF8B8ECF20E}" type="presParOf" srcId="{6476F592-029D-480E-BAD9-9197DF973711}" destId="{45E4DE02-B5A0-47BE-8E73-7B1B0948223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5C0473-EC8D-4C21-BBED-3E2ED12A964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DB9D21C4-C527-47FA-BA34-83F70B04101A}">
      <dgm:prSet phldrT="[文本]"/>
      <dgm:spPr/>
      <dgm:t>
        <a:bodyPr/>
        <a:lstStyle/>
        <a:p>
          <a:r>
            <a:rPr lang="en-US" dirty="0" smtClean="0"/>
            <a:t>Clear Goals</a:t>
          </a:r>
          <a:endParaRPr lang="en-GB" dirty="0"/>
        </a:p>
      </dgm:t>
    </dgm:pt>
    <dgm:pt modelId="{143307B9-E8D3-480A-B883-754CBF61C760}" type="parTrans" cxnId="{F1E91F52-2392-4D38-B2A9-9FF1BB56D7ED}">
      <dgm:prSet/>
      <dgm:spPr/>
      <dgm:t>
        <a:bodyPr/>
        <a:lstStyle/>
        <a:p>
          <a:endParaRPr lang="en-GB"/>
        </a:p>
      </dgm:t>
    </dgm:pt>
    <dgm:pt modelId="{1BD0D265-6769-4799-9A5F-B6955F06F527}" type="sibTrans" cxnId="{F1E91F52-2392-4D38-B2A9-9FF1BB56D7ED}">
      <dgm:prSet/>
      <dgm:spPr/>
      <dgm:t>
        <a:bodyPr/>
        <a:lstStyle/>
        <a:p>
          <a:endParaRPr lang="en-GB"/>
        </a:p>
      </dgm:t>
    </dgm:pt>
    <dgm:pt modelId="{D7A51FFC-8AE6-4800-BEFE-3EA9EEB78A4D}">
      <dgm:prSet phldrT="[文本]"/>
      <dgm:spPr/>
      <dgm:t>
        <a:bodyPr/>
        <a:lstStyle/>
        <a:p>
          <a:r>
            <a:rPr lang="en-US" dirty="0" smtClean="0"/>
            <a:t>Assessment rubrics</a:t>
          </a:r>
          <a:endParaRPr lang="en-GB" dirty="0"/>
        </a:p>
      </dgm:t>
    </dgm:pt>
    <dgm:pt modelId="{A63DF827-BDFB-4BA0-83C7-5C644D17AF2D}" type="parTrans" cxnId="{1E2BBA34-2E65-421A-96DC-F395C031674A}">
      <dgm:prSet/>
      <dgm:spPr/>
      <dgm:t>
        <a:bodyPr/>
        <a:lstStyle/>
        <a:p>
          <a:endParaRPr lang="en-GB"/>
        </a:p>
      </dgm:t>
    </dgm:pt>
    <dgm:pt modelId="{A0207455-D751-4837-9192-E0D5A65B6302}" type="sibTrans" cxnId="{1E2BBA34-2E65-421A-96DC-F395C031674A}">
      <dgm:prSet/>
      <dgm:spPr/>
      <dgm:t>
        <a:bodyPr/>
        <a:lstStyle/>
        <a:p>
          <a:endParaRPr lang="en-GB"/>
        </a:p>
      </dgm:t>
    </dgm:pt>
    <dgm:pt modelId="{CFBC4AB9-062C-46DD-9FE8-00088E527578}">
      <dgm:prSet phldrT="[文本]"/>
      <dgm:spPr/>
      <dgm:t>
        <a:bodyPr/>
        <a:lstStyle/>
        <a:p>
          <a:r>
            <a:rPr lang="en-US" dirty="0" smtClean="0"/>
            <a:t>Cooperative learning of basics</a:t>
          </a:r>
          <a:endParaRPr lang="en-GB" dirty="0"/>
        </a:p>
      </dgm:t>
    </dgm:pt>
    <dgm:pt modelId="{F29FB29E-314E-4351-B047-69338721F568}" type="parTrans" cxnId="{F5DB7FDB-B55C-4980-94FC-F8BD55D83C58}">
      <dgm:prSet/>
      <dgm:spPr/>
      <dgm:t>
        <a:bodyPr/>
        <a:lstStyle/>
        <a:p>
          <a:endParaRPr lang="en-GB"/>
        </a:p>
      </dgm:t>
    </dgm:pt>
    <dgm:pt modelId="{346AB211-B1E8-4781-B44F-695369E8B156}" type="sibTrans" cxnId="{F5DB7FDB-B55C-4980-94FC-F8BD55D83C58}">
      <dgm:prSet/>
      <dgm:spPr/>
      <dgm:t>
        <a:bodyPr/>
        <a:lstStyle/>
        <a:p>
          <a:endParaRPr lang="en-GB"/>
        </a:p>
      </dgm:t>
    </dgm:pt>
    <dgm:pt modelId="{9E5BB3CD-9E1E-4726-AD60-A9C5C0096C6B}" type="pres">
      <dgm:prSet presAssocID="{CB5C0473-EC8D-4C21-BBED-3E2ED12A9646}" presName="Name0" presStyleCnt="0">
        <dgm:presLayoutVars>
          <dgm:chMax val="7"/>
          <dgm:chPref val="7"/>
          <dgm:dir/>
        </dgm:presLayoutVars>
      </dgm:prSet>
      <dgm:spPr/>
    </dgm:pt>
    <dgm:pt modelId="{BEDEFC18-6D89-4976-9B58-1DDBD061FF84}" type="pres">
      <dgm:prSet presAssocID="{CB5C0473-EC8D-4C21-BBED-3E2ED12A9646}" presName="Name1" presStyleCnt="0"/>
      <dgm:spPr/>
    </dgm:pt>
    <dgm:pt modelId="{0AB06393-35FE-48EE-B6EA-79FB2C70777D}" type="pres">
      <dgm:prSet presAssocID="{CB5C0473-EC8D-4C21-BBED-3E2ED12A9646}" presName="cycle" presStyleCnt="0"/>
      <dgm:spPr/>
    </dgm:pt>
    <dgm:pt modelId="{ECC34EB1-30CD-4389-A5E5-FE4273FFF648}" type="pres">
      <dgm:prSet presAssocID="{CB5C0473-EC8D-4C21-BBED-3E2ED12A9646}" presName="srcNode" presStyleLbl="node1" presStyleIdx="0" presStyleCnt="3"/>
      <dgm:spPr/>
    </dgm:pt>
    <dgm:pt modelId="{BB75E6D8-F61F-4FD2-951F-17E7F5193A64}" type="pres">
      <dgm:prSet presAssocID="{CB5C0473-EC8D-4C21-BBED-3E2ED12A9646}" presName="conn" presStyleLbl="parChTrans1D2" presStyleIdx="0" presStyleCnt="1"/>
      <dgm:spPr/>
    </dgm:pt>
    <dgm:pt modelId="{92E29163-83AF-43AD-8161-3198DE9DD3BF}" type="pres">
      <dgm:prSet presAssocID="{CB5C0473-EC8D-4C21-BBED-3E2ED12A9646}" presName="extraNode" presStyleLbl="node1" presStyleIdx="0" presStyleCnt="3"/>
      <dgm:spPr/>
    </dgm:pt>
    <dgm:pt modelId="{A537C1A5-0F20-4C15-A933-FDB0DF72710D}" type="pres">
      <dgm:prSet presAssocID="{CB5C0473-EC8D-4C21-BBED-3E2ED12A9646}" presName="dstNode" presStyleLbl="node1" presStyleIdx="0" presStyleCnt="3"/>
      <dgm:spPr/>
    </dgm:pt>
    <dgm:pt modelId="{72C20AB6-D768-4308-8D5F-187494005462}" type="pres">
      <dgm:prSet presAssocID="{DB9D21C4-C527-47FA-BA34-83F70B04101A}" presName="text_1" presStyleLbl="node1" presStyleIdx="0" presStyleCnt="3">
        <dgm:presLayoutVars>
          <dgm:bulletEnabled val="1"/>
        </dgm:presLayoutVars>
      </dgm:prSet>
      <dgm:spPr/>
      <dgm:t>
        <a:bodyPr/>
        <a:lstStyle/>
        <a:p>
          <a:endParaRPr lang="en-GB"/>
        </a:p>
      </dgm:t>
    </dgm:pt>
    <dgm:pt modelId="{49136975-03B7-44F9-B3AA-5177361DC9BB}" type="pres">
      <dgm:prSet presAssocID="{DB9D21C4-C527-47FA-BA34-83F70B04101A}" presName="accent_1" presStyleCnt="0"/>
      <dgm:spPr/>
    </dgm:pt>
    <dgm:pt modelId="{99C13958-4920-42F8-9625-9125A824A345}" type="pres">
      <dgm:prSet presAssocID="{DB9D21C4-C527-47FA-BA34-83F70B04101A}" presName="accentRepeatNode" presStyleLbl="solidFgAcc1" presStyleIdx="0" presStyleCnt="3"/>
      <dgm:spPr/>
    </dgm:pt>
    <dgm:pt modelId="{319303BC-F430-4756-B790-C0FB66B79706}" type="pres">
      <dgm:prSet presAssocID="{D7A51FFC-8AE6-4800-BEFE-3EA9EEB78A4D}" presName="text_2" presStyleLbl="node1" presStyleIdx="1" presStyleCnt="3">
        <dgm:presLayoutVars>
          <dgm:bulletEnabled val="1"/>
        </dgm:presLayoutVars>
      </dgm:prSet>
      <dgm:spPr/>
    </dgm:pt>
    <dgm:pt modelId="{A753707A-CF4E-4F71-9938-E833DCD5ECDA}" type="pres">
      <dgm:prSet presAssocID="{D7A51FFC-8AE6-4800-BEFE-3EA9EEB78A4D}" presName="accent_2" presStyleCnt="0"/>
      <dgm:spPr/>
    </dgm:pt>
    <dgm:pt modelId="{2FE9BA8A-7B26-4EC2-B51F-0E02B2C0E214}" type="pres">
      <dgm:prSet presAssocID="{D7A51FFC-8AE6-4800-BEFE-3EA9EEB78A4D}" presName="accentRepeatNode" presStyleLbl="solidFgAcc1" presStyleIdx="1" presStyleCnt="3"/>
      <dgm:spPr/>
    </dgm:pt>
    <dgm:pt modelId="{4C50BCB1-E3CD-4885-A017-72876067AB27}" type="pres">
      <dgm:prSet presAssocID="{CFBC4AB9-062C-46DD-9FE8-00088E527578}" presName="text_3" presStyleLbl="node1" presStyleIdx="2" presStyleCnt="3">
        <dgm:presLayoutVars>
          <dgm:bulletEnabled val="1"/>
        </dgm:presLayoutVars>
      </dgm:prSet>
      <dgm:spPr/>
    </dgm:pt>
    <dgm:pt modelId="{288AC75C-0E8A-44ED-95B9-7FE34AD7D8D0}" type="pres">
      <dgm:prSet presAssocID="{CFBC4AB9-062C-46DD-9FE8-00088E527578}" presName="accent_3" presStyleCnt="0"/>
      <dgm:spPr/>
    </dgm:pt>
    <dgm:pt modelId="{AAB50064-D97E-4358-97A5-CD4D76D4DF74}" type="pres">
      <dgm:prSet presAssocID="{CFBC4AB9-062C-46DD-9FE8-00088E527578}" presName="accentRepeatNode" presStyleLbl="solidFgAcc1" presStyleIdx="2" presStyleCnt="3"/>
      <dgm:spPr/>
    </dgm:pt>
  </dgm:ptLst>
  <dgm:cxnLst>
    <dgm:cxn modelId="{191FD0C4-3713-418D-B5D3-7DBD17622953}" type="presOf" srcId="{CB5C0473-EC8D-4C21-BBED-3E2ED12A9646}" destId="{9E5BB3CD-9E1E-4726-AD60-A9C5C0096C6B}" srcOrd="0" destOrd="0" presId="urn:microsoft.com/office/officeart/2008/layout/VerticalCurvedList"/>
    <dgm:cxn modelId="{F1E91F52-2392-4D38-B2A9-9FF1BB56D7ED}" srcId="{CB5C0473-EC8D-4C21-BBED-3E2ED12A9646}" destId="{DB9D21C4-C527-47FA-BA34-83F70B04101A}" srcOrd="0" destOrd="0" parTransId="{143307B9-E8D3-480A-B883-754CBF61C760}" sibTransId="{1BD0D265-6769-4799-9A5F-B6955F06F527}"/>
    <dgm:cxn modelId="{0D979621-D8F9-4D12-908B-D64D69938577}" type="presOf" srcId="{CFBC4AB9-062C-46DD-9FE8-00088E527578}" destId="{4C50BCB1-E3CD-4885-A017-72876067AB27}" srcOrd="0" destOrd="0" presId="urn:microsoft.com/office/officeart/2008/layout/VerticalCurvedList"/>
    <dgm:cxn modelId="{1F74E007-5C5F-42A9-9924-42ABAACFB5DB}" type="presOf" srcId="{D7A51FFC-8AE6-4800-BEFE-3EA9EEB78A4D}" destId="{319303BC-F430-4756-B790-C0FB66B79706}" srcOrd="0" destOrd="0" presId="urn:microsoft.com/office/officeart/2008/layout/VerticalCurvedList"/>
    <dgm:cxn modelId="{4CCBE272-FEE5-45B1-9815-F980720C1795}" type="presOf" srcId="{1BD0D265-6769-4799-9A5F-B6955F06F527}" destId="{BB75E6D8-F61F-4FD2-951F-17E7F5193A64}" srcOrd="0" destOrd="0" presId="urn:microsoft.com/office/officeart/2008/layout/VerticalCurvedList"/>
    <dgm:cxn modelId="{651747D0-27A7-4E1F-B1F6-E944D6BFE845}" type="presOf" srcId="{DB9D21C4-C527-47FA-BA34-83F70B04101A}" destId="{72C20AB6-D768-4308-8D5F-187494005462}" srcOrd="0" destOrd="0" presId="urn:microsoft.com/office/officeart/2008/layout/VerticalCurvedList"/>
    <dgm:cxn modelId="{F5DB7FDB-B55C-4980-94FC-F8BD55D83C58}" srcId="{CB5C0473-EC8D-4C21-BBED-3E2ED12A9646}" destId="{CFBC4AB9-062C-46DD-9FE8-00088E527578}" srcOrd="2" destOrd="0" parTransId="{F29FB29E-314E-4351-B047-69338721F568}" sibTransId="{346AB211-B1E8-4781-B44F-695369E8B156}"/>
    <dgm:cxn modelId="{1E2BBA34-2E65-421A-96DC-F395C031674A}" srcId="{CB5C0473-EC8D-4C21-BBED-3E2ED12A9646}" destId="{D7A51FFC-8AE6-4800-BEFE-3EA9EEB78A4D}" srcOrd="1" destOrd="0" parTransId="{A63DF827-BDFB-4BA0-83C7-5C644D17AF2D}" sibTransId="{A0207455-D751-4837-9192-E0D5A65B6302}"/>
    <dgm:cxn modelId="{2EFBDBA7-61A5-46C4-BE5C-30DE145AC33B}" type="presParOf" srcId="{9E5BB3CD-9E1E-4726-AD60-A9C5C0096C6B}" destId="{BEDEFC18-6D89-4976-9B58-1DDBD061FF84}" srcOrd="0" destOrd="0" presId="urn:microsoft.com/office/officeart/2008/layout/VerticalCurvedList"/>
    <dgm:cxn modelId="{ADDAE391-808B-482C-843C-AC43DFFE1C84}" type="presParOf" srcId="{BEDEFC18-6D89-4976-9B58-1DDBD061FF84}" destId="{0AB06393-35FE-48EE-B6EA-79FB2C70777D}" srcOrd="0" destOrd="0" presId="urn:microsoft.com/office/officeart/2008/layout/VerticalCurvedList"/>
    <dgm:cxn modelId="{27AAD62F-6C4A-4121-9F56-8D425A671E1D}" type="presParOf" srcId="{0AB06393-35FE-48EE-B6EA-79FB2C70777D}" destId="{ECC34EB1-30CD-4389-A5E5-FE4273FFF648}" srcOrd="0" destOrd="0" presId="urn:microsoft.com/office/officeart/2008/layout/VerticalCurvedList"/>
    <dgm:cxn modelId="{DB4ECCE9-9488-4E13-ACF6-26D0F08A3D43}" type="presParOf" srcId="{0AB06393-35FE-48EE-B6EA-79FB2C70777D}" destId="{BB75E6D8-F61F-4FD2-951F-17E7F5193A64}" srcOrd="1" destOrd="0" presId="urn:microsoft.com/office/officeart/2008/layout/VerticalCurvedList"/>
    <dgm:cxn modelId="{67B1BF84-D8D7-403F-BB2F-E2E30E311764}" type="presParOf" srcId="{0AB06393-35FE-48EE-B6EA-79FB2C70777D}" destId="{92E29163-83AF-43AD-8161-3198DE9DD3BF}" srcOrd="2" destOrd="0" presId="urn:microsoft.com/office/officeart/2008/layout/VerticalCurvedList"/>
    <dgm:cxn modelId="{15059961-8CBB-4C94-AC11-DE67D827CD6C}" type="presParOf" srcId="{0AB06393-35FE-48EE-B6EA-79FB2C70777D}" destId="{A537C1A5-0F20-4C15-A933-FDB0DF72710D}" srcOrd="3" destOrd="0" presId="urn:microsoft.com/office/officeart/2008/layout/VerticalCurvedList"/>
    <dgm:cxn modelId="{E5C74604-BCD2-40E3-B080-D59913603BAE}" type="presParOf" srcId="{BEDEFC18-6D89-4976-9B58-1DDBD061FF84}" destId="{72C20AB6-D768-4308-8D5F-187494005462}" srcOrd="1" destOrd="0" presId="urn:microsoft.com/office/officeart/2008/layout/VerticalCurvedList"/>
    <dgm:cxn modelId="{1629DF0B-0C0A-4940-A73E-F635FA14E53A}" type="presParOf" srcId="{BEDEFC18-6D89-4976-9B58-1DDBD061FF84}" destId="{49136975-03B7-44F9-B3AA-5177361DC9BB}" srcOrd="2" destOrd="0" presId="urn:microsoft.com/office/officeart/2008/layout/VerticalCurvedList"/>
    <dgm:cxn modelId="{2FF26C97-562E-4B52-BBF0-3A5CADA28903}" type="presParOf" srcId="{49136975-03B7-44F9-B3AA-5177361DC9BB}" destId="{99C13958-4920-42F8-9625-9125A824A345}" srcOrd="0" destOrd="0" presId="urn:microsoft.com/office/officeart/2008/layout/VerticalCurvedList"/>
    <dgm:cxn modelId="{B3C2E291-CAFF-416B-8FC4-4991305DB20D}" type="presParOf" srcId="{BEDEFC18-6D89-4976-9B58-1DDBD061FF84}" destId="{319303BC-F430-4756-B790-C0FB66B79706}" srcOrd="3" destOrd="0" presId="urn:microsoft.com/office/officeart/2008/layout/VerticalCurvedList"/>
    <dgm:cxn modelId="{260792DC-6B18-4CBD-AAB8-14E8E334A608}" type="presParOf" srcId="{BEDEFC18-6D89-4976-9B58-1DDBD061FF84}" destId="{A753707A-CF4E-4F71-9938-E833DCD5ECDA}" srcOrd="4" destOrd="0" presId="urn:microsoft.com/office/officeart/2008/layout/VerticalCurvedList"/>
    <dgm:cxn modelId="{ACC03A05-75B6-45AD-B1B1-AFA922DA955E}" type="presParOf" srcId="{A753707A-CF4E-4F71-9938-E833DCD5ECDA}" destId="{2FE9BA8A-7B26-4EC2-B51F-0E02B2C0E214}" srcOrd="0" destOrd="0" presId="urn:microsoft.com/office/officeart/2008/layout/VerticalCurvedList"/>
    <dgm:cxn modelId="{8D3D26CD-677C-4F74-9FD8-1AE7B90B5D54}" type="presParOf" srcId="{BEDEFC18-6D89-4976-9B58-1DDBD061FF84}" destId="{4C50BCB1-E3CD-4885-A017-72876067AB27}" srcOrd="5" destOrd="0" presId="urn:microsoft.com/office/officeart/2008/layout/VerticalCurvedList"/>
    <dgm:cxn modelId="{6DB59D55-DACC-41A7-B790-E3C3E69A1FED}" type="presParOf" srcId="{BEDEFC18-6D89-4976-9B58-1DDBD061FF84}" destId="{288AC75C-0E8A-44ED-95B9-7FE34AD7D8D0}" srcOrd="6" destOrd="0" presId="urn:microsoft.com/office/officeart/2008/layout/VerticalCurvedList"/>
    <dgm:cxn modelId="{CD4B3F90-22CE-4481-A3DA-B1D171E1FAF1}" type="presParOf" srcId="{288AC75C-0E8A-44ED-95B9-7FE34AD7D8D0}" destId="{AAB50064-D97E-4358-97A5-CD4D76D4DF7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B5C0473-EC8D-4C21-BBED-3E2ED12A964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DB9D21C4-C527-47FA-BA34-83F70B04101A}">
      <dgm:prSet phldrT="[文本]"/>
      <dgm:spPr/>
      <dgm:t>
        <a:bodyPr/>
        <a:lstStyle/>
        <a:p>
          <a:r>
            <a:rPr lang="en-US" dirty="0" smtClean="0"/>
            <a:t>Clear Goals</a:t>
          </a:r>
          <a:endParaRPr lang="en-GB" dirty="0"/>
        </a:p>
      </dgm:t>
    </dgm:pt>
    <dgm:pt modelId="{143307B9-E8D3-480A-B883-754CBF61C760}" type="parTrans" cxnId="{F1E91F52-2392-4D38-B2A9-9FF1BB56D7ED}">
      <dgm:prSet/>
      <dgm:spPr/>
      <dgm:t>
        <a:bodyPr/>
        <a:lstStyle/>
        <a:p>
          <a:endParaRPr lang="en-GB"/>
        </a:p>
      </dgm:t>
    </dgm:pt>
    <dgm:pt modelId="{1BD0D265-6769-4799-9A5F-B6955F06F527}" type="sibTrans" cxnId="{F1E91F52-2392-4D38-B2A9-9FF1BB56D7ED}">
      <dgm:prSet/>
      <dgm:spPr/>
      <dgm:t>
        <a:bodyPr/>
        <a:lstStyle/>
        <a:p>
          <a:endParaRPr lang="en-GB"/>
        </a:p>
      </dgm:t>
    </dgm:pt>
    <dgm:pt modelId="{D7A51FFC-8AE6-4800-BEFE-3EA9EEB78A4D}">
      <dgm:prSet phldrT="[文本]"/>
      <dgm:spPr/>
      <dgm:t>
        <a:bodyPr/>
        <a:lstStyle/>
        <a:p>
          <a:r>
            <a:rPr lang="en-US" dirty="0" smtClean="0"/>
            <a:t>Assessment rubrics</a:t>
          </a:r>
          <a:endParaRPr lang="en-GB" dirty="0"/>
        </a:p>
      </dgm:t>
    </dgm:pt>
    <dgm:pt modelId="{A63DF827-BDFB-4BA0-83C7-5C644D17AF2D}" type="parTrans" cxnId="{1E2BBA34-2E65-421A-96DC-F395C031674A}">
      <dgm:prSet/>
      <dgm:spPr/>
      <dgm:t>
        <a:bodyPr/>
        <a:lstStyle/>
        <a:p>
          <a:endParaRPr lang="en-GB"/>
        </a:p>
      </dgm:t>
    </dgm:pt>
    <dgm:pt modelId="{A0207455-D751-4837-9192-E0D5A65B6302}" type="sibTrans" cxnId="{1E2BBA34-2E65-421A-96DC-F395C031674A}">
      <dgm:prSet/>
      <dgm:spPr/>
      <dgm:t>
        <a:bodyPr/>
        <a:lstStyle/>
        <a:p>
          <a:endParaRPr lang="en-GB"/>
        </a:p>
      </dgm:t>
    </dgm:pt>
    <dgm:pt modelId="{CFBC4AB9-062C-46DD-9FE8-00088E527578}">
      <dgm:prSet phldrT="[文本]"/>
      <dgm:spPr/>
      <dgm:t>
        <a:bodyPr/>
        <a:lstStyle/>
        <a:p>
          <a:r>
            <a:rPr lang="en-US" dirty="0" smtClean="0"/>
            <a:t>Cooperative learning of basics</a:t>
          </a:r>
          <a:endParaRPr lang="en-GB" dirty="0"/>
        </a:p>
      </dgm:t>
    </dgm:pt>
    <dgm:pt modelId="{F29FB29E-314E-4351-B047-69338721F568}" type="parTrans" cxnId="{F5DB7FDB-B55C-4980-94FC-F8BD55D83C58}">
      <dgm:prSet/>
      <dgm:spPr/>
      <dgm:t>
        <a:bodyPr/>
        <a:lstStyle/>
        <a:p>
          <a:endParaRPr lang="en-GB"/>
        </a:p>
      </dgm:t>
    </dgm:pt>
    <dgm:pt modelId="{346AB211-B1E8-4781-B44F-695369E8B156}" type="sibTrans" cxnId="{F5DB7FDB-B55C-4980-94FC-F8BD55D83C58}">
      <dgm:prSet/>
      <dgm:spPr/>
      <dgm:t>
        <a:bodyPr/>
        <a:lstStyle/>
        <a:p>
          <a:endParaRPr lang="en-GB"/>
        </a:p>
      </dgm:t>
    </dgm:pt>
    <dgm:pt modelId="{9E5BB3CD-9E1E-4726-AD60-A9C5C0096C6B}" type="pres">
      <dgm:prSet presAssocID="{CB5C0473-EC8D-4C21-BBED-3E2ED12A9646}" presName="Name0" presStyleCnt="0">
        <dgm:presLayoutVars>
          <dgm:chMax val="7"/>
          <dgm:chPref val="7"/>
          <dgm:dir/>
        </dgm:presLayoutVars>
      </dgm:prSet>
      <dgm:spPr/>
    </dgm:pt>
    <dgm:pt modelId="{BEDEFC18-6D89-4976-9B58-1DDBD061FF84}" type="pres">
      <dgm:prSet presAssocID="{CB5C0473-EC8D-4C21-BBED-3E2ED12A9646}" presName="Name1" presStyleCnt="0"/>
      <dgm:spPr/>
    </dgm:pt>
    <dgm:pt modelId="{0AB06393-35FE-48EE-B6EA-79FB2C70777D}" type="pres">
      <dgm:prSet presAssocID="{CB5C0473-EC8D-4C21-BBED-3E2ED12A9646}" presName="cycle" presStyleCnt="0"/>
      <dgm:spPr/>
    </dgm:pt>
    <dgm:pt modelId="{ECC34EB1-30CD-4389-A5E5-FE4273FFF648}" type="pres">
      <dgm:prSet presAssocID="{CB5C0473-EC8D-4C21-BBED-3E2ED12A9646}" presName="srcNode" presStyleLbl="node1" presStyleIdx="0" presStyleCnt="3"/>
      <dgm:spPr/>
    </dgm:pt>
    <dgm:pt modelId="{BB75E6D8-F61F-4FD2-951F-17E7F5193A64}" type="pres">
      <dgm:prSet presAssocID="{CB5C0473-EC8D-4C21-BBED-3E2ED12A9646}" presName="conn" presStyleLbl="parChTrans1D2" presStyleIdx="0" presStyleCnt="1"/>
      <dgm:spPr/>
    </dgm:pt>
    <dgm:pt modelId="{92E29163-83AF-43AD-8161-3198DE9DD3BF}" type="pres">
      <dgm:prSet presAssocID="{CB5C0473-EC8D-4C21-BBED-3E2ED12A9646}" presName="extraNode" presStyleLbl="node1" presStyleIdx="0" presStyleCnt="3"/>
      <dgm:spPr/>
    </dgm:pt>
    <dgm:pt modelId="{A537C1A5-0F20-4C15-A933-FDB0DF72710D}" type="pres">
      <dgm:prSet presAssocID="{CB5C0473-EC8D-4C21-BBED-3E2ED12A9646}" presName="dstNode" presStyleLbl="node1" presStyleIdx="0" presStyleCnt="3"/>
      <dgm:spPr/>
    </dgm:pt>
    <dgm:pt modelId="{72C20AB6-D768-4308-8D5F-187494005462}" type="pres">
      <dgm:prSet presAssocID="{DB9D21C4-C527-47FA-BA34-83F70B04101A}" presName="text_1" presStyleLbl="node1" presStyleIdx="0" presStyleCnt="3">
        <dgm:presLayoutVars>
          <dgm:bulletEnabled val="1"/>
        </dgm:presLayoutVars>
      </dgm:prSet>
      <dgm:spPr/>
      <dgm:t>
        <a:bodyPr/>
        <a:lstStyle/>
        <a:p>
          <a:endParaRPr lang="en-GB"/>
        </a:p>
      </dgm:t>
    </dgm:pt>
    <dgm:pt modelId="{49136975-03B7-44F9-B3AA-5177361DC9BB}" type="pres">
      <dgm:prSet presAssocID="{DB9D21C4-C527-47FA-BA34-83F70B04101A}" presName="accent_1" presStyleCnt="0"/>
      <dgm:spPr/>
    </dgm:pt>
    <dgm:pt modelId="{99C13958-4920-42F8-9625-9125A824A345}" type="pres">
      <dgm:prSet presAssocID="{DB9D21C4-C527-47FA-BA34-83F70B04101A}" presName="accentRepeatNode" presStyleLbl="solidFgAcc1" presStyleIdx="0" presStyleCnt="3"/>
      <dgm:spPr/>
    </dgm:pt>
    <dgm:pt modelId="{319303BC-F430-4756-B790-C0FB66B79706}" type="pres">
      <dgm:prSet presAssocID="{D7A51FFC-8AE6-4800-BEFE-3EA9EEB78A4D}" presName="text_2" presStyleLbl="node1" presStyleIdx="1" presStyleCnt="3">
        <dgm:presLayoutVars>
          <dgm:bulletEnabled val="1"/>
        </dgm:presLayoutVars>
      </dgm:prSet>
      <dgm:spPr/>
    </dgm:pt>
    <dgm:pt modelId="{A753707A-CF4E-4F71-9938-E833DCD5ECDA}" type="pres">
      <dgm:prSet presAssocID="{D7A51FFC-8AE6-4800-BEFE-3EA9EEB78A4D}" presName="accent_2" presStyleCnt="0"/>
      <dgm:spPr/>
    </dgm:pt>
    <dgm:pt modelId="{2FE9BA8A-7B26-4EC2-B51F-0E02B2C0E214}" type="pres">
      <dgm:prSet presAssocID="{D7A51FFC-8AE6-4800-BEFE-3EA9EEB78A4D}" presName="accentRepeatNode" presStyleLbl="solidFgAcc1" presStyleIdx="1" presStyleCnt="3"/>
      <dgm:spPr/>
    </dgm:pt>
    <dgm:pt modelId="{4C50BCB1-E3CD-4885-A017-72876067AB27}" type="pres">
      <dgm:prSet presAssocID="{CFBC4AB9-062C-46DD-9FE8-00088E527578}" presName="text_3" presStyleLbl="node1" presStyleIdx="2" presStyleCnt="3">
        <dgm:presLayoutVars>
          <dgm:bulletEnabled val="1"/>
        </dgm:presLayoutVars>
      </dgm:prSet>
      <dgm:spPr/>
    </dgm:pt>
    <dgm:pt modelId="{288AC75C-0E8A-44ED-95B9-7FE34AD7D8D0}" type="pres">
      <dgm:prSet presAssocID="{CFBC4AB9-062C-46DD-9FE8-00088E527578}" presName="accent_3" presStyleCnt="0"/>
      <dgm:spPr/>
    </dgm:pt>
    <dgm:pt modelId="{AAB50064-D97E-4358-97A5-CD4D76D4DF74}" type="pres">
      <dgm:prSet presAssocID="{CFBC4AB9-062C-46DD-9FE8-00088E527578}" presName="accentRepeatNode" presStyleLbl="solidFgAcc1" presStyleIdx="2" presStyleCnt="3"/>
      <dgm:spPr/>
    </dgm:pt>
  </dgm:ptLst>
  <dgm:cxnLst>
    <dgm:cxn modelId="{30D186AB-9A4D-4D61-9986-1DF582B57A7B}" type="presOf" srcId="{1BD0D265-6769-4799-9A5F-B6955F06F527}" destId="{BB75E6D8-F61F-4FD2-951F-17E7F5193A64}" srcOrd="0" destOrd="0" presId="urn:microsoft.com/office/officeart/2008/layout/VerticalCurvedList"/>
    <dgm:cxn modelId="{F1E91F52-2392-4D38-B2A9-9FF1BB56D7ED}" srcId="{CB5C0473-EC8D-4C21-BBED-3E2ED12A9646}" destId="{DB9D21C4-C527-47FA-BA34-83F70B04101A}" srcOrd="0" destOrd="0" parTransId="{143307B9-E8D3-480A-B883-754CBF61C760}" sibTransId="{1BD0D265-6769-4799-9A5F-B6955F06F527}"/>
    <dgm:cxn modelId="{317D5D35-5B21-49BB-986A-93A213E34B50}" type="presOf" srcId="{CFBC4AB9-062C-46DD-9FE8-00088E527578}" destId="{4C50BCB1-E3CD-4885-A017-72876067AB27}" srcOrd="0" destOrd="0" presId="urn:microsoft.com/office/officeart/2008/layout/VerticalCurvedList"/>
    <dgm:cxn modelId="{79A163F3-7D87-4762-B7E5-6EF74A304D2C}" type="presOf" srcId="{CB5C0473-EC8D-4C21-BBED-3E2ED12A9646}" destId="{9E5BB3CD-9E1E-4726-AD60-A9C5C0096C6B}" srcOrd="0" destOrd="0" presId="urn:microsoft.com/office/officeart/2008/layout/VerticalCurvedList"/>
    <dgm:cxn modelId="{20C4C49F-399A-49C6-AB74-665108F48D0F}" type="presOf" srcId="{D7A51FFC-8AE6-4800-BEFE-3EA9EEB78A4D}" destId="{319303BC-F430-4756-B790-C0FB66B79706}" srcOrd="0" destOrd="0" presId="urn:microsoft.com/office/officeart/2008/layout/VerticalCurvedList"/>
    <dgm:cxn modelId="{F16AB996-17E4-4D00-907E-F91D41C44D69}" type="presOf" srcId="{DB9D21C4-C527-47FA-BA34-83F70B04101A}" destId="{72C20AB6-D768-4308-8D5F-187494005462}" srcOrd="0" destOrd="0" presId="urn:microsoft.com/office/officeart/2008/layout/VerticalCurvedList"/>
    <dgm:cxn modelId="{F5DB7FDB-B55C-4980-94FC-F8BD55D83C58}" srcId="{CB5C0473-EC8D-4C21-BBED-3E2ED12A9646}" destId="{CFBC4AB9-062C-46DD-9FE8-00088E527578}" srcOrd="2" destOrd="0" parTransId="{F29FB29E-314E-4351-B047-69338721F568}" sibTransId="{346AB211-B1E8-4781-B44F-695369E8B156}"/>
    <dgm:cxn modelId="{1E2BBA34-2E65-421A-96DC-F395C031674A}" srcId="{CB5C0473-EC8D-4C21-BBED-3E2ED12A9646}" destId="{D7A51FFC-8AE6-4800-BEFE-3EA9EEB78A4D}" srcOrd="1" destOrd="0" parTransId="{A63DF827-BDFB-4BA0-83C7-5C644D17AF2D}" sibTransId="{A0207455-D751-4837-9192-E0D5A65B6302}"/>
    <dgm:cxn modelId="{475BDFEB-A911-4029-B884-E35D1208975C}" type="presParOf" srcId="{9E5BB3CD-9E1E-4726-AD60-A9C5C0096C6B}" destId="{BEDEFC18-6D89-4976-9B58-1DDBD061FF84}" srcOrd="0" destOrd="0" presId="urn:microsoft.com/office/officeart/2008/layout/VerticalCurvedList"/>
    <dgm:cxn modelId="{38A12C8E-7B2C-4CCD-A1FD-89D51C49B2B5}" type="presParOf" srcId="{BEDEFC18-6D89-4976-9B58-1DDBD061FF84}" destId="{0AB06393-35FE-48EE-B6EA-79FB2C70777D}" srcOrd="0" destOrd="0" presId="urn:microsoft.com/office/officeart/2008/layout/VerticalCurvedList"/>
    <dgm:cxn modelId="{6975BE58-3261-4E6A-B899-462F2EAD1CF2}" type="presParOf" srcId="{0AB06393-35FE-48EE-B6EA-79FB2C70777D}" destId="{ECC34EB1-30CD-4389-A5E5-FE4273FFF648}" srcOrd="0" destOrd="0" presId="urn:microsoft.com/office/officeart/2008/layout/VerticalCurvedList"/>
    <dgm:cxn modelId="{53F708DE-5F0C-492A-AE6E-DFAD4C429BEB}" type="presParOf" srcId="{0AB06393-35FE-48EE-B6EA-79FB2C70777D}" destId="{BB75E6D8-F61F-4FD2-951F-17E7F5193A64}" srcOrd="1" destOrd="0" presId="urn:microsoft.com/office/officeart/2008/layout/VerticalCurvedList"/>
    <dgm:cxn modelId="{C5CCF962-C1D1-4E91-8166-C72BD52B9C9C}" type="presParOf" srcId="{0AB06393-35FE-48EE-B6EA-79FB2C70777D}" destId="{92E29163-83AF-43AD-8161-3198DE9DD3BF}" srcOrd="2" destOrd="0" presId="urn:microsoft.com/office/officeart/2008/layout/VerticalCurvedList"/>
    <dgm:cxn modelId="{3A9D6EE1-784F-49FA-BC08-9D5FDF8F7B2F}" type="presParOf" srcId="{0AB06393-35FE-48EE-B6EA-79FB2C70777D}" destId="{A537C1A5-0F20-4C15-A933-FDB0DF72710D}" srcOrd="3" destOrd="0" presId="urn:microsoft.com/office/officeart/2008/layout/VerticalCurvedList"/>
    <dgm:cxn modelId="{83A34DF0-5572-40F2-8E2E-27979CE9EBFD}" type="presParOf" srcId="{BEDEFC18-6D89-4976-9B58-1DDBD061FF84}" destId="{72C20AB6-D768-4308-8D5F-187494005462}" srcOrd="1" destOrd="0" presId="urn:microsoft.com/office/officeart/2008/layout/VerticalCurvedList"/>
    <dgm:cxn modelId="{26899526-D143-461B-B8E8-BACA0ADCA678}" type="presParOf" srcId="{BEDEFC18-6D89-4976-9B58-1DDBD061FF84}" destId="{49136975-03B7-44F9-B3AA-5177361DC9BB}" srcOrd="2" destOrd="0" presId="urn:microsoft.com/office/officeart/2008/layout/VerticalCurvedList"/>
    <dgm:cxn modelId="{44CFD449-D7C9-4B0F-BD63-34E157D3DBC7}" type="presParOf" srcId="{49136975-03B7-44F9-B3AA-5177361DC9BB}" destId="{99C13958-4920-42F8-9625-9125A824A345}" srcOrd="0" destOrd="0" presId="urn:microsoft.com/office/officeart/2008/layout/VerticalCurvedList"/>
    <dgm:cxn modelId="{5CFDF521-089F-4D76-A3EB-FB6F4C310353}" type="presParOf" srcId="{BEDEFC18-6D89-4976-9B58-1DDBD061FF84}" destId="{319303BC-F430-4756-B790-C0FB66B79706}" srcOrd="3" destOrd="0" presId="urn:microsoft.com/office/officeart/2008/layout/VerticalCurvedList"/>
    <dgm:cxn modelId="{53AD88F0-2D1B-4A5B-B431-FA7F99BC23C6}" type="presParOf" srcId="{BEDEFC18-6D89-4976-9B58-1DDBD061FF84}" destId="{A753707A-CF4E-4F71-9938-E833DCD5ECDA}" srcOrd="4" destOrd="0" presId="urn:microsoft.com/office/officeart/2008/layout/VerticalCurvedList"/>
    <dgm:cxn modelId="{FD56CB43-3C0B-4320-AB28-16CECDBA6819}" type="presParOf" srcId="{A753707A-CF4E-4F71-9938-E833DCD5ECDA}" destId="{2FE9BA8A-7B26-4EC2-B51F-0E02B2C0E214}" srcOrd="0" destOrd="0" presId="urn:microsoft.com/office/officeart/2008/layout/VerticalCurvedList"/>
    <dgm:cxn modelId="{5C8973D5-C4A5-49B5-AE06-F303983A4F32}" type="presParOf" srcId="{BEDEFC18-6D89-4976-9B58-1DDBD061FF84}" destId="{4C50BCB1-E3CD-4885-A017-72876067AB27}" srcOrd="5" destOrd="0" presId="urn:microsoft.com/office/officeart/2008/layout/VerticalCurvedList"/>
    <dgm:cxn modelId="{A43D6800-562D-4E0D-9F24-CF694F56230B}" type="presParOf" srcId="{BEDEFC18-6D89-4976-9B58-1DDBD061FF84}" destId="{288AC75C-0E8A-44ED-95B9-7FE34AD7D8D0}" srcOrd="6" destOrd="0" presId="urn:microsoft.com/office/officeart/2008/layout/VerticalCurvedList"/>
    <dgm:cxn modelId="{66D8A929-0DCD-439E-8DAF-196078500078}" type="presParOf" srcId="{288AC75C-0E8A-44ED-95B9-7FE34AD7D8D0}" destId="{AAB50064-D97E-4358-97A5-CD4D76D4DF7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75E6D8-F61F-4FD2-951F-17E7F5193A64}">
      <dsp:nvSpPr>
        <dsp:cNvPr id="0" name=""/>
        <dsp:cNvSpPr/>
      </dsp:nvSpPr>
      <dsp:spPr>
        <a:xfrm>
          <a:off x="-4800904" y="-735811"/>
          <a:ext cx="5718204" cy="5718204"/>
        </a:xfrm>
        <a:prstGeom prst="blockArc">
          <a:avLst>
            <a:gd name="adj1" fmla="val 18900000"/>
            <a:gd name="adj2" fmla="val 2700000"/>
            <a:gd name="adj3" fmla="val 378"/>
          </a:avLst>
        </a:pr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C20AB6-D768-4308-8D5F-187494005462}">
      <dsp:nvSpPr>
        <dsp:cNvPr id="0" name=""/>
        <dsp:cNvSpPr/>
      </dsp:nvSpPr>
      <dsp:spPr>
        <a:xfrm>
          <a:off x="589958" y="424658"/>
          <a:ext cx="6710500" cy="849316"/>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Clear Goals</a:t>
          </a:r>
          <a:endParaRPr lang="en-GB" sz="3800" kern="1200" dirty="0"/>
        </a:p>
      </dsp:txBody>
      <dsp:txXfrm>
        <a:off x="589958" y="424658"/>
        <a:ext cx="6710500" cy="849316"/>
      </dsp:txXfrm>
    </dsp:sp>
    <dsp:sp modelId="{99C13958-4920-42F8-9625-9125A824A345}">
      <dsp:nvSpPr>
        <dsp:cNvPr id="0" name=""/>
        <dsp:cNvSpPr/>
      </dsp:nvSpPr>
      <dsp:spPr>
        <a:xfrm>
          <a:off x="59135" y="318493"/>
          <a:ext cx="1061645" cy="1061645"/>
        </a:xfrm>
        <a:prstGeom prst="ellipse">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9303BC-F430-4756-B790-C0FB66B79706}">
      <dsp:nvSpPr>
        <dsp:cNvPr id="0" name=""/>
        <dsp:cNvSpPr/>
      </dsp:nvSpPr>
      <dsp:spPr>
        <a:xfrm>
          <a:off x="898684" y="1698632"/>
          <a:ext cx="6401774" cy="849316"/>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Assessment rubrics</a:t>
          </a:r>
          <a:endParaRPr lang="en-GB" sz="3800" kern="1200" dirty="0"/>
        </a:p>
      </dsp:txBody>
      <dsp:txXfrm>
        <a:off x="898684" y="1698632"/>
        <a:ext cx="6401774" cy="849316"/>
      </dsp:txXfrm>
    </dsp:sp>
    <dsp:sp modelId="{2FE9BA8A-7B26-4EC2-B51F-0E02B2C0E214}">
      <dsp:nvSpPr>
        <dsp:cNvPr id="0" name=""/>
        <dsp:cNvSpPr/>
      </dsp:nvSpPr>
      <dsp:spPr>
        <a:xfrm>
          <a:off x="367861" y="1592467"/>
          <a:ext cx="1061645" cy="1061645"/>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50BCB1-E3CD-4885-A017-72876067AB27}">
      <dsp:nvSpPr>
        <dsp:cNvPr id="0" name=""/>
        <dsp:cNvSpPr/>
      </dsp:nvSpPr>
      <dsp:spPr>
        <a:xfrm>
          <a:off x="589958" y="2972606"/>
          <a:ext cx="6710500" cy="849316"/>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Cooperative learning of basics</a:t>
          </a:r>
          <a:endParaRPr lang="en-GB" sz="3800" kern="1200" dirty="0"/>
        </a:p>
      </dsp:txBody>
      <dsp:txXfrm>
        <a:off x="589958" y="2972606"/>
        <a:ext cx="6710500" cy="849316"/>
      </dsp:txXfrm>
    </dsp:sp>
    <dsp:sp modelId="{AAB50064-D97E-4358-97A5-CD4D76D4DF74}">
      <dsp:nvSpPr>
        <dsp:cNvPr id="0" name=""/>
        <dsp:cNvSpPr/>
      </dsp:nvSpPr>
      <dsp:spPr>
        <a:xfrm>
          <a:off x="59135" y="2866442"/>
          <a:ext cx="1061645" cy="1061645"/>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B5386A-F867-4D3D-B439-85F1CA9415AD}">
      <dsp:nvSpPr>
        <dsp:cNvPr id="0" name=""/>
        <dsp:cNvSpPr/>
      </dsp:nvSpPr>
      <dsp:spPr>
        <a:xfrm>
          <a:off x="5715" y="709513"/>
          <a:ext cx="2190749"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Science</a:t>
          </a:r>
          <a:endParaRPr lang="en-GB" sz="2200" kern="1200" dirty="0"/>
        </a:p>
      </dsp:txBody>
      <dsp:txXfrm>
        <a:off x="5715" y="709513"/>
        <a:ext cx="2190749" cy="633600"/>
      </dsp:txXfrm>
    </dsp:sp>
    <dsp:sp modelId="{E9CF1918-D6FE-46E4-BF21-5D45A7EC8F3C}">
      <dsp:nvSpPr>
        <dsp:cNvPr id="0" name=""/>
        <dsp:cNvSpPr/>
      </dsp:nvSpPr>
      <dsp:spPr>
        <a:xfrm>
          <a:off x="5715" y="1343113"/>
          <a:ext cx="2190749" cy="295911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Computer science</a:t>
          </a:r>
          <a:endParaRPr lang="en-GB" sz="2200" kern="1200" dirty="0"/>
        </a:p>
        <a:p>
          <a:pPr marL="228600" lvl="1" indent="-228600" algn="l" defTabSz="977900">
            <a:lnSpc>
              <a:spcPct val="90000"/>
            </a:lnSpc>
            <a:spcBef>
              <a:spcPct val="0"/>
            </a:spcBef>
            <a:spcAft>
              <a:spcPct val="15000"/>
            </a:spcAft>
            <a:buChar char="••"/>
          </a:pPr>
          <a:r>
            <a:rPr lang="en-US" sz="2200" kern="1200" dirty="0" smtClean="0"/>
            <a:t>Computational thinking</a:t>
          </a:r>
          <a:endParaRPr lang="en-GB" sz="2200" kern="1200" dirty="0"/>
        </a:p>
        <a:p>
          <a:pPr marL="228600" lvl="1" indent="-228600" algn="l" defTabSz="977900">
            <a:lnSpc>
              <a:spcPct val="90000"/>
            </a:lnSpc>
            <a:spcBef>
              <a:spcPct val="0"/>
            </a:spcBef>
            <a:spcAft>
              <a:spcPct val="15000"/>
            </a:spcAft>
            <a:buChar char="••"/>
          </a:pPr>
          <a:r>
            <a:rPr lang="en-US" sz="2200" kern="1200" dirty="0" smtClean="0"/>
            <a:t>Algorithms</a:t>
          </a:r>
          <a:endParaRPr lang="en-GB" sz="2200" kern="1200" dirty="0"/>
        </a:p>
        <a:p>
          <a:pPr marL="228600" lvl="1" indent="-228600" algn="l" defTabSz="977900">
            <a:lnSpc>
              <a:spcPct val="90000"/>
            </a:lnSpc>
            <a:spcBef>
              <a:spcPct val="0"/>
            </a:spcBef>
            <a:spcAft>
              <a:spcPct val="15000"/>
            </a:spcAft>
            <a:buChar char="••"/>
          </a:pPr>
          <a:r>
            <a:rPr lang="en-US" sz="2200" kern="1200" dirty="0" smtClean="0"/>
            <a:t>Problem solving</a:t>
          </a:r>
          <a:endParaRPr lang="en-GB" sz="2200" kern="1200" dirty="0"/>
        </a:p>
        <a:p>
          <a:pPr marL="228600" lvl="1" indent="-228600" algn="l" defTabSz="977900">
            <a:lnSpc>
              <a:spcPct val="90000"/>
            </a:lnSpc>
            <a:spcBef>
              <a:spcPct val="0"/>
            </a:spcBef>
            <a:spcAft>
              <a:spcPct val="15000"/>
            </a:spcAft>
            <a:buChar char="••"/>
          </a:pPr>
          <a:r>
            <a:rPr lang="en-US" sz="2200" kern="1200" dirty="0" smtClean="0"/>
            <a:t>programming</a:t>
          </a:r>
          <a:endParaRPr lang="en-GB" sz="2200" kern="1200" dirty="0"/>
        </a:p>
      </dsp:txBody>
      <dsp:txXfrm>
        <a:off x="5715" y="1343113"/>
        <a:ext cx="2190749" cy="2959110"/>
      </dsp:txXfrm>
    </dsp:sp>
    <dsp:sp modelId="{364DB956-9DD3-4BDE-A21B-0D0707CD351F}">
      <dsp:nvSpPr>
        <dsp:cNvPr id="0" name=""/>
        <dsp:cNvSpPr/>
      </dsp:nvSpPr>
      <dsp:spPr>
        <a:xfrm>
          <a:off x="2503170" y="709513"/>
          <a:ext cx="2190749"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Technology</a:t>
          </a:r>
          <a:endParaRPr lang="en-GB" sz="2200" kern="1200" dirty="0"/>
        </a:p>
      </dsp:txBody>
      <dsp:txXfrm>
        <a:off x="2503170" y="709513"/>
        <a:ext cx="2190749" cy="633600"/>
      </dsp:txXfrm>
    </dsp:sp>
    <dsp:sp modelId="{23FE4522-B884-411F-8280-C7AC9F213FE0}">
      <dsp:nvSpPr>
        <dsp:cNvPr id="0" name=""/>
        <dsp:cNvSpPr/>
      </dsp:nvSpPr>
      <dsp:spPr>
        <a:xfrm>
          <a:off x="2503170" y="1343113"/>
          <a:ext cx="2190749" cy="295911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Computer tech</a:t>
          </a:r>
          <a:endParaRPr lang="en-GB" sz="2200" kern="1200" dirty="0"/>
        </a:p>
        <a:p>
          <a:pPr marL="228600" lvl="1" indent="-228600" algn="l" defTabSz="977900">
            <a:lnSpc>
              <a:spcPct val="90000"/>
            </a:lnSpc>
            <a:spcBef>
              <a:spcPct val="0"/>
            </a:spcBef>
            <a:spcAft>
              <a:spcPct val="15000"/>
            </a:spcAft>
            <a:buChar char="••"/>
          </a:pPr>
          <a:r>
            <a:rPr lang="en-US" sz="2200" kern="1200" dirty="0" smtClean="0"/>
            <a:t>Web tech</a:t>
          </a:r>
          <a:endParaRPr lang="en-GB" sz="2200" kern="1200" dirty="0"/>
        </a:p>
        <a:p>
          <a:pPr marL="228600" lvl="1" indent="-228600" algn="l" defTabSz="977900">
            <a:lnSpc>
              <a:spcPct val="90000"/>
            </a:lnSpc>
            <a:spcBef>
              <a:spcPct val="0"/>
            </a:spcBef>
            <a:spcAft>
              <a:spcPct val="15000"/>
            </a:spcAft>
            <a:buChar char="••"/>
          </a:pPr>
          <a:r>
            <a:rPr lang="en-US" sz="2200" kern="1200" dirty="0" err="1" smtClean="0"/>
            <a:t>Wikispace</a:t>
          </a:r>
          <a:r>
            <a:rPr lang="en-US" sz="2200" kern="1200" dirty="0" smtClean="0"/>
            <a:t>: cooperative teaching and learning</a:t>
          </a:r>
          <a:endParaRPr lang="en-GB" sz="2200" kern="1200" dirty="0"/>
        </a:p>
      </dsp:txBody>
      <dsp:txXfrm>
        <a:off x="2503170" y="1343113"/>
        <a:ext cx="2190749" cy="2959110"/>
      </dsp:txXfrm>
    </dsp:sp>
    <dsp:sp modelId="{5B2A7035-E8FF-49B9-BEB7-2E96AC090AC3}">
      <dsp:nvSpPr>
        <dsp:cNvPr id="0" name=""/>
        <dsp:cNvSpPr/>
      </dsp:nvSpPr>
      <dsp:spPr>
        <a:xfrm>
          <a:off x="5000625" y="709513"/>
          <a:ext cx="2190749"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Engineering</a:t>
          </a:r>
          <a:endParaRPr lang="en-GB" sz="2200" kern="1200" dirty="0"/>
        </a:p>
      </dsp:txBody>
      <dsp:txXfrm>
        <a:off x="5000625" y="709513"/>
        <a:ext cx="2190749" cy="633600"/>
      </dsp:txXfrm>
    </dsp:sp>
    <dsp:sp modelId="{3FDA9C0D-4A98-4240-B7C6-A3B17C7D15A2}">
      <dsp:nvSpPr>
        <dsp:cNvPr id="0" name=""/>
        <dsp:cNvSpPr/>
      </dsp:nvSpPr>
      <dsp:spPr>
        <a:xfrm>
          <a:off x="5000625" y="1343113"/>
          <a:ext cx="2190749" cy="295911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Product design</a:t>
          </a:r>
          <a:endParaRPr lang="en-GB" sz="2200" kern="1200" dirty="0"/>
        </a:p>
        <a:p>
          <a:pPr marL="228600" lvl="1" indent="-228600" algn="l" defTabSz="977900">
            <a:lnSpc>
              <a:spcPct val="90000"/>
            </a:lnSpc>
            <a:spcBef>
              <a:spcPct val="0"/>
            </a:spcBef>
            <a:spcAft>
              <a:spcPct val="15000"/>
            </a:spcAft>
            <a:buChar char="••"/>
          </a:pPr>
          <a:r>
            <a:rPr lang="en-US" sz="2200" kern="1200" dirty="0" smtClean="0"/>
            <a:t>Product development</a:t>
          </a:r>
          <a:endParaRPr lang="en-GB" sz="2200" kern="1200" dirty="0"/>
        </a:p>
        <a:p>
          <a:pPr marL="228600" lvl="1" indent="-228600" algn="l" defTabSz="977900">
            <a:lnSpc>
              <a:spcPct val="90000"/>
            </a:lnSpc>
            <a:spcBef>
              <a:spcPct val="0"/>
            </a:spcBef>
            <a:spcAft>
              <a:spcPct val="15000"/>
            </a:spcAft>
            <a:buChar char="••"/>
          </a:pPr>
          <a:r>
            <a:rPr lang="en-US" sz="2200" kern="1200" dirty="0" smtClean="0"/>
            <a:t>GUI graphical user interface</a:t>
          </a:r>
          <a:endParaRPr lang="en-GB" sz="2200" kern="1200" dirty="0"/>
        </a:p>
      </dsp:txBody>
      <dsp:txXfrm>
        <a:off x="5000625" y="1343113"/>
        <a:ext cx="2190749" cy="2959110"/>
      </dsp:txXfrm>
    </dsp:sp>
    <dsp:sp modelId="{B687B3F9-B468-4E48-89AC-13FA8B80B653}">
      <dsp:nvSpPr>
        <dsp:cNvPr id="0" name=""/>
        <dsp:cNvSpPr/>
      </dsp:nvSpPr>
      <dsp:spPr>
        <a:xfrm>
          <a:off x="7498080" y="709513"/>
          <a:ext cx="2190749"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Art</a:t>
          </a:r>
          <a:endParaRPr lang="en-GB" sz="2200" kern="1200" dirty="0"/>
        </a:p>
      </dsp:txBody>
      <dsp:txXfrm>
        <a:off x="7498080" y="709513"/>
        <a:ext cx="2190749" cy="633600"/>
      </dsp:txXfrm>
    </dsp:sp>
    <dsp:sp modelId="{CA072DFE-99DC-4B1F-9AA1-40CA7713E93A}">
      <dsp:nvSpPr>
        <dsp:cNvPr id="0" name=""/>
        <dsp:cNvSpPr/>
      </dsp:nvSpPr>
      <dsp:spPr>
        <a:xfrm>
          <a:off x="7498080" y="1343113"/>
          <a:ext cx="2190749" cy="295911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Color space</a:t>
          </a:r>
          <a:endParaRPr lang="en-GB" sz="2200" kern="1200" dirty="0"/>
        </a:p>
        <a:p>
          <a:pPr marL="228600" lvl="1" indent="-228600" algn="l" defTabSz="977900">
            <a:lnSpc>
              <a:spcPct val="90000"/>
            </a:lnSpc>
            <a:spcBef>
              <a:spcPct val="0"/>
            </a:spcBef>
            <a:spcAft>
              <a:spcPct val="15000"/>
            </a:spcAft>
            <a:buChar char="••"/>
          </a:pPr>
          <a:r>
            <a:rPr lang="en-US" sz="2200" kern="1200" dirty="0" smtClean="0"/>
            <a:t>Image color adjustment</a:t>
          </a:r>
          <a:endParaRPr lang="en-GB" sz="2200" kern="1200" dirty="0"/>
        </a:p>
        <a:p>
          <a:pPr marL="228600" lvl="1" indent="-228600" algn="l" defTabSz="977900">
            <a:lnSpc>
              <a:spcPct val="90000"/>
            </a:lnSpc>
            <a:spcBef>
              <a:spcPct val="0"/>
            </a:spcBef>
            <a:spcAft>
              <a:spcPct val="15000"/>
            </a:spcAft>
            <a:buChar char="••"/>
          </a:pPr>
          <a:r>
            <a:rPr lang="en-US" sz="2200" kern="1200" dirty="0" smtClean="0"/>
            <a:t>Image manipulation</a:t>
          </a:r>
          <a:endParaRPr lang="en-GB" sz="2200" kern="1200" dirty="0"/>
        </a:p>
        <a:p>
          <a:pPr marL="228600" lvl="1" indent="-228600" algn="l" defTabSz="977900">
            <a:lnSpc>
              <a:spcPct val="90000"/>
            </a:lnSpc>
            <a:spcBef>
              <a:spcPct val="0"/>
            </a:spcBef>
            <a:spcAft>
              <a:spcPct val="15000"/>
            </a:spcAft>
            <a:buChar char="••"/>
          </a:pPr>
          <a:r>
            <a:rPr lang="en-US" sz="2200" kern="1200" dirty="0" smtClean="0"/>
            <a:t>Image blending</a:t>
          </a:r>
          <a:endParaRPr lang="en-GB" sz="2200" kern="1200" dirty="0"/>
        </a:p>
        <a:p>
          <a:pPr marL="228600" lvl="1" indent="-228600" algn="l" defTabSz="977900">
            <a:lnSpc>
              <a:spcPct val="90000"/>
            </a:lnSpc>
            <a:spcBef>
              <a:spcPct val="0"/>
            </a:spcBef>
            <a:spcAft>
              <a:spcPct val="15000"/>
            </a:spcAft>
            <a:buChar char="••"/>
          </a:pPr>
          <a:r>
            <a:rPr lang="en-US" sz="2200" kern="1200" dirty="0" smtClean="0"/>
            <a:t>Digital art</a:t>
          </a:r>
          <a:endParaRPr lang="en-GB" sz="2200" kern="1200" dirty="0"/>
        </a:p>
      </dsp:txBody>
      <dsp:txXfrm>
        <a:off x="7498080" y="1343113"/>
        <a:ext cx="2190749" cy="2959110"/>
      </dsp:txXfrm>
    </dsp:sp>
    <dsp:sp modelId="{349CE0F3-E5DD-4EC2-B074-A3057314064A}">
      <dsp:nvSpPr>
        <dsp:cNvPr id="0" name=""/>
        <dsp:cNvSpPr/>
      </dsp:nvSpPr>
      <dsp:spPr>
        <a:xfrm>
          <a:off x="9995535" y="709513"/>
          <a:ext cx="2190749"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Math</a:t>
          </a:r>
          <a:endParaRPr lang="en-GB" sz="2200" kern="1200" dirty="0"/>
        </a:p>
      </dsp:txBody>
      <dsp:txXfrm>
        <a:off x="9995535" y="709513"/>
        <a:ext cx="2190749" cy="633600"/>
      </dsp:txXfrm>
    </dsp:sp>
    <dsp:sp modelId="{45E4DE02-B5A0-47BE-8E73-7B1B09482232}">
      <dsp:nvSpPr>
        <dsp:cNvPr id="0" name=""/>
        <dsp:cNvSpPr/>
      </dsp:nvSpPr>
      <dsp:spPr>
        <a:xfrm>
          <a:off x="9995535" y="1343113"/>
          <a:ext cx="2190749" cy="295911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Matrix concept</a:t>
          </a:r>
          <a:endParaRPr lang="en-GB" sz="2200" kern="1200" dirty="0"/>
        </a:p>
        <a:p>
          <a:pPr marL="228600" lvl="1" indent="-228600" algn="l" defTabSz="977900">
            <a:lnSpc>
              <a:spcPct val="90000"/>
            </a:lnSpc>
            <a:spcBef>
              <a:spcPct val="0"/>
            </a:spcBef>
            <a:spcAft>
              <a:spcPct val="15000"/>
            </a:spcAft>
            <a:buChar char="••"/>
          </a:pPr>
          <a:r>
            <a:rPr lang="en-US" sz="2200" kern="1200" dirty="0" smtClean="0"/>
            <a:t>Matrix computation</a:t>
          </a:r>
          <a:endParaRPr lang="en-GB" sz="2200" kern="1200" dirty="0"/>
        </a:p>
        <a:p>
          <a:pPr marL="228600" lvl="1" indent="-228600" algn="l" defTabSz="977900">
            <a:lnSpc>
              <a:spcPct val="90000"/>
            </a:lnSpc>
            <a:spcBef>
              <a:spcPct val="0"/>
            </a:spcBef>
            <a:spcAft>
              <a:spcPct val="15000"/>
            </a:spcAft>
            <a:buChar char="••"/>
          </a:pPr>
          <a:r>
            <a:rPr lang="en-US" sz="2200" kern="1200" dirty="0" smtClean="0"/>
            <a:t>Logical operation</a:t>
          </a:r>
          <a:endParaRPr lang="en-GB" sz="2200" kern="1200" dirty="0"/>
        </a:p>
        <a:p>
          <a:pPr marL="228600" lvl="1" indent="-228600" algn="l" defTabSz="977900">
            <a:lnSpc>
              <a:spcPct val="90000"/>
            </a:lnSpc>
            <a:spcBef>
              <a:spcPct val="0"/>
            </a:spcBef>
            <a:spcAft>
              <a:spcPct val="15000"/>
            </a:spcAft>
            <a:buChar char="••"/>
          </a:pPr>
          <a:r>
            <a:rPr lang="en-US" sz="2200" kern="1200" dirty="0" smtClean="0"/>
            <a:t>Space conversion</a:t>
          </a:r>
          <a:endParaRPr lang="en-GB" sz="2200" kern="1200" dirty="0"/>
        </a:p>
      </dsp:txBody>
      <dsp:txXfrm>
        <a:off x="9995535" y="1343113"/>
        <a:ext cx="2190749" cy="29591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75E6D8-F61F-4FD2-951F-17E7F5193A64}">
      <dsp:nvSpPr>
        <dsp:cNvPr id="0" name=""/>
        <dsp:cNvSpPr/>
      </dsp:nvSpPr>
      <dsp:spPr>
        <a:xfrm>
          <a:off x="-4800904" y="-735811"/>
          <a:ext cx="5718204" cy="5718204"/>
        </a:xfrm>
        <a:prstGeom prst="blockArc">
          <a:avLst>
            <a:gd name="adj1" fmla="val 18900000"/>
            <a:gd name="adj2" fmla="val 2700000"/>
            <a:gd name="adj3" fmla="val 378"/>
          </a:avLst>
        </a:pr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C20AB6-D768-4308-8D5F-187494005462}">
      <dsp:nvSpPr>
        <dsp:cNvPr id="0" name=""/>
        <dsp:cNvSpPr/>
      </dsp:nvSpPr>
      <dsp:spPr>
        <a:xfrm>
          <a:off x="589958" y="424658"/>
          <a:ext cx="6710500" cy="849316"/>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Clear Goals</a:t>
          </a:r>
          <a:endParaRPr lang="en-GB" sz="3800" kern="1200" dirty="0"/>
        </a:p>
      </dsp:txBody>
      <dsp:txXfrm>
        <a:off x="589958" y="424658"/>
        <a:ext cx="6710500" cy="849316"/>
      </dsp:txXfrm>
    </dsp:sp>
    <dsp:sp modelId="{99C13958-4920-42F8-9625-9125A824A345}">
      <dsp:nvSpPr>
        <dsp:cNvPr id="0" name=""/>
        <dsp:cNvSpPr/>
      </dsp:nvSpPr>
      <dsp:spPr>
        <a:xfrm>
          <a:off x="59135" y="318493"/>
          <a:ext cx="1061645" cy="1061645"/>
        </a:xfrm>
        <a:prstGeom prst="ellipse">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9303BC-F430-4756-B790-C0FB66B79706}">
      <dsp:nvSpPr>
        <dsp:cNvPr id="0" name=""/>
        <dsp:cNvSpPr/>
      </dsp:nvSpPr>
      <dsp:spPr>
        <a:xfrm>
          <a:off x="898684" y="1698632"/>
          <a:ext cx="6401774" cy="849316"/>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Assessment rubrics</a:t>
          </a:r>
          <a:endParaRPr lang="en-GB" sz="3800" kern="1200" dirty="0"/>
        </a:p>
      </dsp:txBody>
      <dsp:txXfrm>
        <a:off x="898684" y="1698632"/>
        <a:ext cx="6401774" cy="849316"/>
      </dsp:txXfrm>
    </dsp:sp>
    <dsp:sp modelId="{2FE9BA8A-7B26-4EC2-B51F-0E02B2C0E214}">
      <dsp:nvSpPr>
        <dsp:cNvPr id="0" name=""/>
        <dsp:cNvSpPr/>
      </dsp:nvSpPr>
      <dsp:spPr>
        <a:xfrm>
          <a:off x="367861" y="1592467"/>
          <a:ext cx="1061645" cy="1061645"/>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50BCB1-E3CD-4885-A017-72876067AB27}">
      <dsp:nvSpPr>
        <dsp:cNvPr id="0" name=""/>
        <dsp:cNvSpPr/>
      </dsp:nvSpPr>
      <dsp:spPr>
        <a:xfrm>
          <a:off x="589958" y="2972606"/>
          <a:ext cx="6710500" cy="849316"/>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Cooperative learning of basics</a:t>
          </a:r>
          <a:endParaRPr lang="en-GB" sz="3800" kern="1200" dirty="0"/>
        </a:p>
      </dsp:txBody>
      <dsp:txXfrm>
        <a:off x="589958" y="2972606"/>
        <a:ext cx="6710500" cy="849316"/>
      </dsp:txXfrm>
    </dsp:sp>
    <dsp:sp modelId="{AAB50064-D97E-4358-97A5-CD4D76D4DF74}">
      <dsp:nvSpPr>
        <dsp:cNvPr id="0" name=""/>
        <dsp:cNvSpPr/>
      </dsp:nvSpPr>
      <dsp:spPr>
        <a:xfrm>
          <a:off x="59135" y="2866442"/>
          <a:ext cx="1061645" cy="1061645"/>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75E6D8-F61F-4FD2-951F-17E7F5193A64}">
      <dsp:nvSpPr>
        <dsp:cNvPr id="0" name=""/>
        <dsp:cNvSpPr/>
      </dsp:nvSpPr>
      <dsp:spPr>
        <a:xfrm>
          <a:off x="-4800904" y="-735811"/>
          <a:ext cx="5718204" cy="5718204"/>
        </a:xfrm>
        <a:prstGeom prst="blockArc">
          <a:avLst>
            <a:gd name="adj1" fmla="val 18900000"/>
            <a:gd name="adj2" fmla="val 2700000"/>
            <a:gd name="adj3" fmla="val 378"/>
          </a:avLst>
        </a:pr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C20AB6-D768-4308-8D5F-187494005462}">
      <dsp:nvSpPr>
        <dsp:cNvPr id="0" name=""/>
        <dsp:cNvSpPr/>
      </dsp:nvSpPr>
      <dsp:spPr>
        <a:xfrm>
          <a:off x="589958" y="424658"/>
          <a:ext cx="6710500" cy="849316"/>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Clear Goals</a:t>
          </a:r>
          <a:endParaRPr lang="en-GB" sz="3800" kern="1200" dirty="0"/>
        </a:p>
      </dsp:txBody>
      <dsp:txXfrm>
        <a:off x="589958" y="424658"/>
        <a:ext cx="6710500" cy="849316"/>
      </dsp:txXfrm>
    </dsp:sp>
    <dsp:sp modelId="{99C13958-4920-42F8-9625-9125A824A345}">
      <dsp:nvSpPr>
        <dsp:cNvPr id="0" name=""/>
        <dsp:cNvSpPr/>
      </dsp:nvSpPr>
      <dsp:spPr>
        <a:xfrm>
          <a:off x="59135" y="318493"/>
          <a:ext cx="1061645" cy="1061645"/>
        </a:xfrm>
        <a:prstGeom prst="ellipse">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9303BC-F430-4756-B790-C0FB66B79706}">
      <dsp:nvSpPr>
        <dsp:cNvPr id="0" name=""/>
        <dsp:cNvSpPr/>
      </dsp:nvSpPr>
      <dsp:spPr>
        <a:xfrm>
          <a:off x="898684" y="1698632"/>
          <a:ext cx="6401774" cy="849316"/>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Assessment rubrics</a:t>
          </a:r>
          <a:endParaRPr lang="en-GB" sz="3800" kern="1200" dirty="0"/>
        </a:p>
      </dsp:txBody>
      <dsp:txXfrm>
        <a:off x="898684" y="1698632"/>
        <a:ext cx="6401774" cy="849316"/>
      </dsp:txXfrm>
    </dsp:sp>
    <dsp:sp modelId="{2FE9BA8A-7B26-4EC2-B51F-0E02B2C0E214}">
      <dsp:nvSpPr>
        <dsp:cNvPr id="0" name=""/>
        <dsp:cNvSpPr/>
      </dsp:nvSpPr>
      <dsp:spPr>
        <a:xfrm>
          <a:off x="367861" y="1592467"/>
          <a:ext cx="1061645" cy="1061645"/>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50BCB1-E3CD-4885-A017-72876067AB27}">
      <dsp:nvSpPr>
        <dsp:cNvPr id="0" name=""/>
        <dsp:cNvSpPr/>
      </dsp:nvSpPr>
      <dsp:spPr>
        <a:xfrm>
          <a:off x="589958" y="2972606"/>
          <a:ext cx="6710500" cy="849316"/>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4145"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Cooperative learning of basics</a:t>
          </a:r>
          <a:endParaRPr lang="en-GB" sz="3800" kern="1200" dirty="0"/>
        </a:p>
      </dsp:txBody>
      <dsp:txXfrm>
        <a:off x="589958" y="2972606"/>
        <a:ext cx="6710500" cy="849316"/>
      </dsp:txXfrm>
    </dsp:sp>
    <dsp:sp modelId="{AAB50064-D97E-4358-97A5-CD4D76D4DF74}">
      <dsp:nvSpPr>
        <dsp:cNvPr id="0" name=""/>
        <dsp:cNvSpPr/>
      </dsp:nvSpPr>
      <dsp:spPr>
        <a:xfrm>
          <a:off x="59135" y="2866442"/>
          <a:ext cx="1061645" cy="1061645"/>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3A7E74-ED77-42E3-9BA0-F05BD619A9FA}" type="datetimeFigureOut">
              <a:rPr lang="en-GB" smtClean="0"/>
              <a:t>06/03/2017</a:t>
            </a:fld>
            <a:endParaRPr lang="en-GB"/>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39FCBA-CBE9-48C9-97B4-8D71A4F72F22}" type="slidenum">
              <a:rPr lang="en-GB" smtClean="0"/>
              <a:t>‹#›</a:t>
            </a:fld>
            <a:endParaRPr lang="en-GB"/>
          </a:p>
        </p:txBody>
      </p:sp>
    </p:spTree>
    <p:extLst>
      <p:ext uri="{BB962C8B-B14F-4D97-AF65-F5344CB8AC3E}">
        <p14:creationId xmlns:p14="http://schemas.microsoft.com/office/powerpoint/2010/main" val="1464872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12C8EF-79CD-4700-89EB-AF49164BAD38}" type="datetimeFigureOut">
              <a:rPr lang="en-GB" smtClean="0"/>
              <a:t>06/03/2017</a:t>
            </a:fld>
            <a:endParaRPr lang="en-GB"/>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GB"/>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B7D4B-8442-4A65-A510-C2BA9FEF72AB}" type="slidenum">
              <a:rPr lang="en-GB" smtClean="0"/>
              <a:t>‹#›</a:t>
            </a:fld>
            <a:endParaRPr lang="en-GB"/>
          </a:p>
        </p:txBody>
      </p:sp>
    </p:spTree>
    <p:extLst>
      <p:ext uri="{BB962C8B-B14F-4D97-AF65-F5344CB8AC3E}">
        <p14:creationId xmlns:p14="http://schemas.microsoft.com/office/powerpoint/2010/main" val="76668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cnblogs.com/jackStudy/archive/2012/06/26/2563261.html"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www.cnblogs.com/grenet/archive/2009/12/13/1622930.html"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cnblogs.com/jackStudy/archive/2012/06/26/2563261.html"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www.cnblogs.com/grenet/archive/2009/12/13/1622930.html"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cnblogs.com/jackStudy/archive/2012/06/26/2563261.html"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www.cnblogs.com/grenet/archive/2009/12/13/1622930.html"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27.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rapidtables.com/convert/color/hsv-to-rgb.htm" TargetMode="External"/><Relationship Id="rId2" Type="http://schemas.openxmlformats.org/officeDocument/2006/relationships/slide" Target="../slides/slide28.xml"/><Relationship Id="rId1" Type="http://schemas.openxmlformats.org/officeDocument/2006/relationships/notesMaster" Target="../notesMasters/notesMaster1.xml"/><Relationship Id="rId5" Type="http://schemas.openxmlformats.org/officeDocument/2006/relationships/hyperlink" Target="https://www.thoughtco.com/cmyk-in-desktop-publishing-1073807" TargetMode="External"/><Relationship Id="rId4" Type="http://schemas.openxmlformats.org/officeDocument/2006/relationships/hyperlink" Target="https://www.thoughtco.com/color-models-rgb-1697461"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b="1" dirty="0" smtClean="0"/>
              <a:t>Jasper, an IBDP art student,  is studying digital art in Photoshop. He is very interested in manipulating the colors of an image by adjusting the color curve and make special effect of an image using filters. However, he is more curious about how the magic tool works and is there any possibility to have a DIY image filter to help his study in IBDP art. </a:t>
            </a:r>
          </a:p>
          <a:p>
            <a:r>
              <a:rPr lang="en-US" b="1" dirty="0" smtClean="0"/>
              <a:t>Further more, all other art students are eager to learn and explore the science behind image filter which could inspire their creation in many different ways. </a:t>
            </a:r>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11</a:t>
            </a:fld>
            <a:endParaRPr lang="en-GB"/>
          </a:p>
        </p:txBody>
      </p:sp>
    </p:spTree>
    <p:extLst>
      <p:ext uri="{BB962C8B-B14F-4D97-AF65-F5344CB8AC3E}">
        <p14:creationId xmlns:p14="http://schemas.microsoft.com/office/powerpoint/2010/main" val="2103621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29</a:t>
            </a:fld>
            <a:endParaRPr lang="en-GB"/>
          </a:p>
        </p:txBody>
      </p:sp>
    </p:spTree>
    <p:extLst>
      <p:ext uri="{BB962C8B-B14F-4D97-AF65-F5344CB8AC3E}">
        <p14:creationId xmlns:p14="http://schemas.microsoft.com/office/powerpoint/2010/main" val="775098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30</a:t>
            </a:fld>
            <a:endParaRPr lang="en-GB"/>
          </a:p>
        </p:txBody>
      </p:sp>
    </p:spTree>
    <p:extLst>
      <p:ext uri="{BB962C8B-B14F-4D97-AF65-F5344CB8AC3E}">
        <p14:creationId xmlns:p14="http://schemas.microsoft.com/office/powerpoint/2010/main" val="3803039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31</a:t>
            </a:fld>
            <a:endParaRPr lang="en-GB"/>
          </a:p>
        </p:txBody>
      </p:sp>
    </p:spTree>
    <p:extLst>
      <p:ext uri="{BB962C8B-B14F-4D97-AF65-F5344CB8AC3E}">
        <p14:creationId xmlns:p14="http://schemas.microsoft.com/office/powerpoint/2010/main" val="540430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http://www.cnblogs.com/jackStudy/archive/2012/06/26/2563261.html</a:t>
            </a:r>
            <a:r>
              <a:rPr lang="en-GB" dirty="0" smtClean="0"/>
              <a:t> </a:t>
            </a:r>
          </a:p>
          <a:p>
            <a:r>
              <a:rPr lang="en-GB" dirty="0" smtClean="0">
                <a:hlinkClick r:id="rId4"/>
              </a:rPr>
              <a:t>http://www.cnblogs.com/grenet/archive/2009/12/13/1622930.html</a:t>
            </a:r>
            <a:endParaRPr lang="en-GB" dirty="0" smtClean="0"/>
          </a:p>
          <a:p>
            <a:r>
              <a:rPr lang="en-US" dirty="0" smtClean="0"/>
              <a:t>1 java simulation </a:t>
            </a:r>
          </a:p>
          <a:p>
            <a:r>
              <a:rPr lang="en-US" dirty="0" err="1" smtClean="0"/>
              <a:t>ifanview</a:t>
            </a:r>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19</a:t>
            </a:fld>
            <a:endParaRPr lang="en-GB"/>
          </a:p>
        </p:txBody>
      </p:sp>
    </p:spTree>
    <p:extLst>
      <p:ext uri="{BB962C8B-B14F-4D97-AF65-F5344CB8AC3E}">
        <p14:creationId xmlns:p14="http://schemas.microsoft.com/office/powerpoint/2010/main" val="482583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http://www.cnblogs.com/jackStudy/archive/2012/06/26/2563261.html</a:t>
            </a:r>
            <a:r>
              <a:rPr lang="en-GB" dirty="0" smtClean="0"/>
              <a:t> </a:t>
            </a:r>
          </a:p>
          <a:p>
            <a:r>
              <a:rPr lang="en-GB" dirty="0" smtClean="0">
                <a:hlinkClick r:id="rId4"/>
              </a:rPr>
              <a:t>http://www.cnblogs.com/grenet/archive/2009/12/13/1622930.html</a:t>
            </a:r>
            <a:endParaRPr lang="en-GB"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20</a:t>
            </a:fld>
            <a:endParaRPr lang="en-GB"/>
          </a:p>
        </p:txBody>
      </p:sp>
    </p:spTree>
    <p:extLst>
      <p:ext uri="{BB962C8B-B14F-4D97-AF65-F5344CB8AC3E}">
        <p14:creationId xmlns:p14="http://schemas.microsoft.com/office/powerpoint/2010/main" val="3286617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http://www.cnblogs.com/jackStudy/archive/2012/06/26/2563261.html</a:t>
            </a:r>
            <a:r>
              <a:rPr lang="en-GB" dirty="0" smtClean="0"/>
              <a:t> </a:t>
            </a:r>
          </a:p>
          <a:p>
            <a:r>
              <a:rPr lang="en-GB" dirty="0" smtClean="0">
                <a:hlinkClick r:id="rId4"/>
              </a:rPr>
              <a:t>http://www.cnblogs.com/grenet/archive/2009/12/13/1622930.html</a:t>
            </a:r>
            <a:endParaRPr lang="en-GB"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23</a:t>
            </a:fld>
            <a:endParaRPr lang="en-GB"/>
          </a:p>
        </p:txBody>
      </p:sp>
    </p:spTree>
    <p:extLst>
      <p:ext uri="{BB962C8B-B14F-4D97-AF65-F5344CB8AC3E}">
        <p14:creationId xmlns:p14="http://schemas.microsoft.com/office/powerpoint/2010/main" val="2585142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24</a:t>
            </a:fld>
            <a:endParaRPr lang="en-GB"/>
          </a:p>
        </p:txBody>
      </p:sp>
    </p:spTree>
    <p:extLst>
      <p:ext uri="{BB962C8B-B14F-4D97-AF65-F5344CB8AC3E}">
        <p14:creationId xmlns:p14="http://schemas.microsoft.com/office/powerpoint/2010/main" val="112546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25</a:t>
            </a:fld>
            <a:endParaRPr lang="en-GB"/>
          </a:p>
        </p:txBody>
      </p:sp>
    </p:spTree>
    <p:extLst>
      <p:ext uri="{BB962C8B-B14F-4D97-AF65-F5344CB8AC3E}">
        <p14:creationId xmlns:p14="http://schemas.microsoft.com/office/powerpoint/2010/main" val="17225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26</a:t>
            </a:fld>
            <a:endParaRPr lang="en-GB"/>
          </a:p>
        </p:txBody>
      </p:sp>
    </p:spTree>
    <p:extLst>
      <p:ext uri="{BB962C8B-B14F-4D97-AF65-F5344CB8AC3E}">
        <p14:creationId xmlns:p14="http://schemas.microsoft.com/office/powerpoint/2010/main" val="1368279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27</a:t>
            </a:fld>
            <a:endParaRPr lang="en-GB"/>
          </a:p>
        </p:txBody>
      </p:sp>
    </p:spTree>
    <p:extLst>
      <p:ext uri="{BB962C8B-B14F-4D97-AF65-F5344CB8AC3E}">
        <p14:creationId xmlns:p14="http://schemas.microsoft.com/office/powerpoint/2010/main" val="2315764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dirty="0" smtClean="0">
                <a:hlinkClick r:id="rId3"/>
              </a:rPr>
              <a:t>http://www.rapidtables.com/convert/color/hsv-to-rgb.htm</a:t>
            </a:r>
            <a:r>
              <a:rPr lang="en-GB" dirty="0" smtClean="0"/>
              <a:t> </a:t>
            </a:r>
          </a:p>
          <a:p>
            <a:endParaRPr lang="en-US" dirty="0" smtClean="0"/>
          </a:p>
          <a:p>
            <a:r>
              <a:rPr lang="en-GB" sz="1200" b="0" i="0" kern="1200" dirty="0" smtClean="0">
                <a:solidFill>
                  <a:schemeClr val="tx1"/>
                </a:solidFill>
                <a:effectLst/>
                <a:latin typeface="+mn-lt"/>
                <a:ea typeface="+mn-ea"/>
                <a:cs typeface="+mn-cs"/>
              </a:rPr>
              <a:t>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is used by people when they select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for paint or ink because HSV better represents how people relate to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than does the </a:t>
            </a:r>
            <a:r>
              <a:rPr lang="en-GB" sz="1200" b="0" i="0" u="none" strike="noStrike" kern="1200" dirty="0" smtClean="0">
                <a:solidFill>
                  <a:schemeClr val="tx1"/>
                </a:solidFill>
                <a:effectLst/>
                <a:latin typeface="+mn-lt"/>
                <a:ea typeface="+mn-ea"/>
                <a:cs typeface="+mn-cs"/>
                <a:hlinkClick r:id="rId4"/>
              </a:rPr>
              <a:t>RGB</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 The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wheel is also used to generate high-quality graphics. Although less well known that its RGB and </a:t>
            </a:r>
            <a:r>
              <a:rPr lang="en-GB" sz="1200" b="0" i="0" u="none" strike="noStrike" kern="1200" dirty="0" smtClean="0">
                <a:solidFill>
                  <a:schemeClr val="tx1"/>
                </a:solidFill>
                <a:effectLst/>
                <a:latin typeface="+mn-lt"/>
                <a:ea typeface="+mn-ea"/>
                <a:cs typeface="+mn-cs"/>
                <a:hlinkClick r:id="rId5"/>
              </a:rPr>
              <a:t>CMYK</a:t>
            </a:r>
            <a:r>
              <a:rPr lang="en-GB" sz="1200" b="0" i="0" kern="1200" dirty="0" smtClean="0">
                <a:solidFill>
                  <a:schemeClr val="tx1"/>
                </a:solidFill>
                <a:effectLst/>
                <a:latin typeface="+mn-lt"/>
                <a:ea typeface="+mn-ea"/>
                <a:cs typeface="+mn-cs"/>
              </a:rPr>
              <a:t> cousins, it is available in many high-end image editing software programs.</a:t>
            </a:r>
          </a:p>
          <a:p>
            <a:r>
              <a:rPr lang="en-GB" sz="1200" b="0" i="0" kern="1200" dirty="0" smtClean="0">
                <a:solidFill>
                  <a:schemeClr val="tx1"/>
                </a:solidFill>
                <a:effectLst/>
                <a:latin typeface="+mn-lt"/>
                <a:ea typeface="+mn-ea"/>
                <a:cs typeface="+mn-cs"/>
              </a:rPr>
              <a:t>Selecting an HSV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begins with picking one of the available hues, which is how most humans relate to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and then adjusting the shade and brightness value.</a:t>
            </a:r>
          </a:p>
          <a:p>
            <a:r>
              <a:rPr lang="en-GB" sz="1200" b="1" i="0" kern="1200" cap="all" dirty="0" smtClean="0">
                <a:solidFill>
                  <a:schemeClr val="tx1"/>
                </a:solidFill>
                <a:effectLst/>
                <a:latin typeface="+mn-lt"/>
                <a:ea typeface="+mn-ea"/>
                <a:cs typeface="+mn-cs"/>
              </a:rPr>
              <a:t>ADVANTAGE OF HSV COLOR SPACE</a:t>
            </a:r>
          </a:p>
          <a:p>
            <a:r>
              <a:rPr lang="en-GB" sz="1200" b="0" i="0" kern="1200" dirty="0" smtClean="0">
                <a:solidFill>
                  <a:schemeClr val="tx1"/>
                </a:solidFill>
                <a:effectLst/>
                <a:latin typeface="+mn-lt"/>
                <a:ea typeface="+mn-ea"/>
                <a:cs typeface="+mn-cs"/>
              </a:rPr>
              <a:t>Unlike RGB and CMYK, which are defined in relation to primary </a:t>
            </a:r>
            <a:r>
              <a:rPr lang="en-GB" sz="1200" b="0" i="0" kern="1200" dirty="0" err="1" smtClean="0">
                <a:solidFill>
                  <a:schemeClr val="tx1"/>
                </a:solidFill>
                <a:effectLst/>
                <a:latin typeface="+mn-lt"/>
                <a:ea typeface="+mn-ea"/>
                <a:cs typeface="+mn-cs"/>
              </a:rPr>
              <a:t>colors</a:t>
            </a:r>
            <a:r>
              <a:rPr lang="en-GB" sz="1200" b="0" i="0" kern="1200" dirty="0" smtClean="0">
                <a:solidFill>
                  <a:schemeClr val="tx1"/>
                </a:solidFill>
                <a:effectLst/>
                <a:latin typeface="+mn-lt"/>
                <a:ea typeface="+mn-ea"/>
                <a:cs typeface="+mn-cs"/>
              </a:rPr>
              <a:t>, HSV is defined in a way that is similar to how humans perceive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a:t>
            </a:r>
          </a:p>
          <a:p>
            <a:endParaRPr lang="en-US" dirty="0" smtClean="0"/>
          </a:p>
          <a:p>
            <a:r>
              <a:rPr lang="en-GB" sz="1200" b="0" i="0" kern="1200" dirty="0" smtClean="0">
                <a:solidFill>
                  <a:schemeClr val="tx1"/>
                </a:solidFill>
                <a:effectLst/>
                <a:latin typeface="+mn-lt"/>
                <a:ea typeface="+mn-ea"/>
                <a:cs typeface="+mn-cs"/>
              </a:rPr>
              <a:t>Note, however, that HSV is one of many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spaces that separate </a:t>
            </a:r>
            <a:r>
              <a:rPr lang="en-GB" sz="1200" b="0" i="0" kern="1200" dirty="0" err="1" smtClean="0">
                <a:solidFill>
                  <a:schemeClr val="tx1"/>
                </a:solidFill>
                <a:effectLst/>
                <a:latin typeface="+mn-lt"/>
                <a:ea typeface="+mn-ea"/>
                <a:cs typeface="+mn-cs"/>
              </a:rPr>
              <a:t>color</a:t>
            </a:r>
            <a:r>
              <a:rPr lang="en-GB" sz="1200" b="0" i="0" kern="1200" dirty="0" smtClean="0">
                <a:solidFill>
                  <a:schemeClr val="tx1"/>
                </a:solidFill>
                <a:effectLst/>
                <a:latin typeface="+mn-lt"/>
                <a:ea typeface="+mn-ea"/>
                <a:cs typeface="+mn-cs"/>
              </a:rPr>
              <a:t> from intensity (See </a:t>
            </a:r>
            <a:r>
              <a:rPr lang="en-GB" sz="1200" b="0" i="0" kern="1200" dirty="0" err="1" smtClean="0">
                <a:solidFill>
                  <a:schemeClr val="tx1"/>
                </a:solidFill>
                <a:effectLst/>
                <a:latin typeface="+mn-lt"/>
                <a:ea typeface="+mn-ea"/>
                <a:cs typeface="+mn-cs"/>
              </a:rPr>
              <a:t>YCbCr</a:t>
            </a:r>
            <a:r>
              <a:rPr lang="en-GB" sz="1200" b="0" i="0" kern="1200" dirty="0" smtClean="0">
                <a:solidFill>
                  <a:schemeClr val="tx1"/>
                </a:solidFill>
                <a:effectLst/>
                <a:latin typeface="+mn-lt"/>
                <a:ea typeface="+mn-ea"/>
                <a:cs typeface="+mn-cs"/>
              </a:rPr>
              <a:t>, Lab, etc.). HSV is often used simply because the code for converting between RGB and HSV is widely available and can also be easily implemented.</a:t>
            </a:r>
          </a:p>
          <a:p>
            <a:endParaRPr lang="en-US" dirty="0" smtClean="0"/>
          </a:p>
          <a:p>
            <a:endParaRPr lang="en-GB" dirty="0"/>
          </a:p>
        </p:txBody>
      </p:sp>
      <p:sp>
        <p:nvSpPr>
          <p:cNvPr id="4" name="灯片编号占位符 3"/>
          <p:cNvSpPr>
            <a:spLocks noGrp="1"/>
          </p:cNvSpPr>
          <p:nvPr>
            <p:ph type="sldNum" sz="quarter" idx="10"/>
          </p:nvPr>
        </p:nvSpPr>
        <p:spPr/>
        <p:txBody>
          <a:bodyPr/>
          <a:lstStyle/>
          <a:p>
            <a:fld id="{1B8B7D4B-8442-4A65-A510-C2BA9FEF72AB}" type="slidenum">
              <a:rPr lang="en-GB" smtClean="0"/>
              <a:t>28</a:t>
            </a:fld>
            <a:endParaRPr lang="en-GB"/>
          </a:p>
        </p:txBody>
      </p:sp>
    </p:spTree>
    <p:extLst>
      <p:ext uri="{BB962C8B-B14F-4D97-AF65-F5344CB8AC3E}">
        <p14:creationId xmlns:p14="http://schemas.microsoft.com/office/powerpoint/2010/main" val="1111522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0ECC8A5-382E-4E47-A31A-41C4373507A8}" type="datetimeFigureOut">
              <a:rPr lang="en-GB" smtClean="0"/>
              <a:t>06/03/2017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720285-AF04-4E98-8CF6-115D7793B774}"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172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0ECC8A5-382E-4E47-A31A-41C4373507A8}" type="datetimeFigureOut">
              <a:rPr lang="en-GB" smtClean="0"/>
              <a:t>06/03/2017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1458632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0ECC8A5-382E-4E47-A31A-41C4373507A8}" type="datetimeFigureOut">
              <a:rPr lang="en-GB" smtClean="0"/>
              <a:t>06/03/2017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65489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0ECC8A5-382E-4E47-A31A-41C4373507A8}" type="datetimeFigureOut">
              <a:rPr lang="en-GB" smtClean="0"/>
              <a:t>06/03/2017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12914272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0ECC8A5-382E-4E47-A31A-41C4373507A8}" type="datetimeFigureOut">
              <a:rPr lang="en-GB" smtClean="0"/>
              <a:t>06/03/2017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720285-AF04-4E98-8CF6-115D7793B774}"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277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0ECC8A5-382E-4E47-A31A-41C4373507A8}" type="datetimeFigureOut">
              <a:rPr lang="en-GB" smtClean="0"/>
              <a:t>06/03/2017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28434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97280" y="2582334"/>
            <a:ext cx="4937760" cy="3378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17920" y="2582334"/>
            <a:ext cx="4937760" cy="3378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0ECC8A5-382E-4E47-A31A-41C4373507A8}" type="datetimeFigureOut">
              <a:rPr lang="en-GB" smtClean="0"/>
              <a:t>06/03/2017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60087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90ECC8A5-382E-4E47-A31A-41C4373507A8}" type="datetimeFigureOut">
              <a:rPr lang="en-GB" smtClean="0"/>
              <a:t>06/03/2017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3949484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ECC8A5-382E-4E47-A31A-41C4373507A8}" type="datetimeFigureOut">
              <a:rPr lang="en-GB" smtClean="0"/>
              <a:t>06/03/2017</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3804935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ECC8A5-382E-4E47-A31A-41C4373507A8}" type="datetimeFigureOut">
              <a:rPr lang="en-GB" smtClean="0"/>
              <a:t>06/03/2017</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8720285-AF04-4E98-8CF6-115D7793B774}" type="slidenum">
              <a:rPr lang="en-GB" smtClean="0"/>
              <a:t>‹#›</a:t>
            </a:fld>
            <a:endParaRPr lang="en-GB"/>
          </a:p>
        </p:txBody>
      </p:sp>
    </p:spTree>
    <p:extLst>
      <p:ext uri="{BB962C8B-B14F-4D97-AF65-F5344CB8AC3E}">
        <p14:creationId xmlns:p14="http://schemas.microsoft.com/office/powerpoint/2010/main" val="270098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0ECC8A5-382E-4E47-A31A-41C4373507A8}" type="datetimeFigureOut">
              <a:rPr lang="en-GB" smtClean="0"/>
              <a:t>06/03/2017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720285-AF04-4E98-8CF6-115D7793B774}" type="slidenum">
              <a:rPr lang="en-GB" smtClean="0"/>
              <a:t>‹#›</a:t>
            </a:fld>
            <a:endParaRPr lang="en-GB"/>
          </a:p>
        </p:txBody>
      </p:sp>
    </p:spTree>
    <p:extLst>
      <p:ext uri="{BB962C8B-B14F-4D97-AF65-F5344CB8AC3E}">
        <p14:creationId xmlns:p14="http://schemas.microsoft.com/office/powerpoint/2010/main" val="2398478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ECC8A5-382E-4E47-A31A-41C4373507A8}" type="datetimeFigureOut">
              <a:rPr lang="en-GB" smtClean="0"/>
              <a:t>06/03/2017</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17730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hyperlink" Target="http://docs.opencv.org/trunk/d7/d4d/tutorial_py_thresholding.html" TargetMode="External"/><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1.jpg"/><Relationship Id="rId4" Type="http://schemas.openxmlformats.org/officeDocument/2006/relationships/image" Target="../media/image20.jp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g"/></Relationships>
</file>

<file path=ppt/slides/_rels/slide29.xml.rels><?xml version="1.0" encoding="UTF-8" standalone="yes"?>
<Relationships xmlns="http://schemas.openxmlformats.org/package/2006/relationships"><Relationship Id="rId3" Type="http://schemas.openxmlformats.org/officeDocument/2006/relationships/hyperlink" Target="http://blog.csdn.net/you_are_my_dream/article/details/5292575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docs.opencv.org/trunk/df/d9d/tutorial_py_colorspaces.html" TargetMode="External"/><Relationship Id="rId5" Type="http://schemas.openxmlformats.org/officeDocument/2006/relationships/hyperlink" Target="http://docs.opencv.org/trunk/d3/df2/tutorial_py_basic_ops.html" TargetMode="External"/><Relationship Id="rId4" Type="http://schemas.openxmlformats.org/officeDocument/2006/relationships/hyperlink" Target="http://docs.opencv.org/trunk/d0/d86/tutorial_py_image_arithmetics.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31.xml.rels><?xml version="1.0" encoding="UTF-8" standalone="yes"?>
<Relationships xmlns="http://schemas.openxmlformats.org/package/2006/relationships"><Relationship Id="rId8" Type="http://schemas.openxmlformats.org/officeDocument/2006/relationships/hyperlink" Target="http://docs.opencv.org/trunk/da/d22/tutorial_py_canny.html" TargetMode="External"/><Relationship Id="rId3" Type="http://schemas.openxmlformats.org/officeDocument/2006/relationships/hyperlink" Target="http://docs.opencv.org/trunk/d7/d4d/tutorial_py_thresholding.html" TargetMode="External"/><Relationship Id="rId7" Type="http://schemas.openxmlformats.org/officeDocument/2006/relationships/hyperlink" Target="http://docs.opencv.org/trunk/d4/d13/tutorial_py_filtering.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docs.opencv.org/trunk/de/db2/tutorial_py_table_of_contents_histograms.html" TargetMode="External"/><Relationship Id="rId5" Type="http://schemas.openxmlformats.org/officeDocument/2006/relationships/hyperlink" Target="http://docs.opencv.org/trunk/d5/d0f/tutorial_py_gradients.html" TargetMode="External"/><Relationship Id="rId4" Type="http://schemas.openxmlformats.org/officeDocument/2006/relationships/hyperlink" Target="http://docs.opencv.org/trunk/df/d9d/tutorial_py_colorspaces.html" TargetMode="External"/><Relationship Id="rId9" Type="http://schemas.openxmlformats.org/officeDocument/2006/relationships/hyperlink" Target="http://docs.opencv.org/trunk/dc/dff/tutorial_py_pyramids.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261640" y="1828800"/>
            <a:ext cx="10405641" cy="3102014"/>
          </a:xfrm>
        </p:spPr>
        <p:txBody>
          <a:bodyPr>
            <a:noAutofit/>
          </a:bodyPr>
          <a:lstStyle/>
          <a:p>
            <a:pPr>
              <a:lnSpc>
                <a:spcPct val="100000"/>
              </a:lnSpc>
            </a:pPr>
            <a:r>
              <a:rPr lang="en-US" sz="6000" dirty="0" smtClean="0"/>
              <a:t>IBDP computer science</a:t>
            </a:r>
            <a:r>
              <a:rPr lang="en-US" sz="5400" dirty="0" smtClean="0"/>
              <a:t/>
            </a:r>
            <a:br>
              <a:rPr lang="en-US" sz="5400" dirty="0" smtClean="0"/>
            </a:br>
            <a:r>
              <a:rPr lang="en-US" sz="3600" dirty="0" smtClean="0"/>
              <a:t/>
            </a:r>
            <a:br>
              <a:rPr lang="en-US" sz="3600" dirty="0" smtClean="0"/>
            </a:br>
            <a:r>
              <a:rPr lang="en-US" sz="4000" dirty="0" smtClean="0"/>
              <a:t>PBL</a:t>
            </a:r>
            <a:r>
              <a:rPr lang="en-US" sz="4000" dirty="0"/>
              <a:t>(Project-based learning</a:t>
            </a:r>
            <a:r>
              <a:rPr lang="en-US" sz="4000" dirty="0" smtClean="0"/>
              <a:t>) + STEAM (Science, Technology, Engineering, Art, Mathematics)</a:t>
            </a:r>
            <a:br>
              <a:rPr lang="en-US" sz="4000" dirty="0" smtClean="0"/>
            </a:br>
            <a:r>
              <a:rPr lang="en-US" sz="4000" dirty="0"/>
              <a:t/>
            </a:r>
            <a:br>
              <a:rPr lang="en-US" sz="4000" dirty="0"/>
            </a:br>
            <a:r>
              <a:rPr lang="en-US" sz="4000" b="1" dirty="0" smtClean="0"/>
              <a:t>Computer Science meets Visual Arts</a:t>
            </a:r>
            <a:br>
              <a:rPr lang="en-US" sz="4000" b="1" dirty="0" smtClean="0"/>
            </a:br>
            <a:r>
              <a:rPr lang="en-US" sz="4000" b="1" dirty="0" smtClean="0"/>
              <a:t>	Explore and DIY Image Filter</a:t>
            </a:r>
            <a:endParaRPr lang="en-GB" sz="4000" dirty="0"/>
          </a:p>
        </p:txBody>
      </p:sp>
      <p:sp>
        <p:nvSpPr>
          <p:cNvPr id="3" name="副标题 2"/>
          <p:cNvSpPr>
            <a:spLocks noGrp="1"/>
          </p:cNvSpPr>
          <p:nvPr>
            <p:ph type="subTitle" idx="1"/>
          </p:nvPr>
        </p:nvSpPr>
        <p:spPr>
          <a:xfrm>
            <a:off x="320233" y="5278055"/>
            <a:ext cx="2596587" cy="937549"/>
          </a:xfrm>
        </p:spPr>
        <p:txBody>
          <a:bodyPr>
            <a:normAutofit/>
          </a:bodyPr>
          <a:lstStyle/>
          <a:p>
            <a:r>
              <a:rPr lang="en-US" dirty="0" smtClean="0"/>
              <a:t>Di Wu </a:t>
            </a:r>
          </a:p>
          <a:p>
            <a:r>
              <a:rPr lang="en-US" dirty="0" smtClean="0"/>
              <a:t>wudi@rdfz.cn</a:t>
            </a:r>
            <a:endParaRPr lang="en-GB" dirty="0"/>
          </a:p>
        </p:txBody>
      </p:sp>
    </p:spTree>
    <p:extLst>
      <p:ext uri="{BB962C8B-B14F-4D97-AF65-F5344CB8AC3E}">
        <p14:creationId xmlns:p14="http://schemas.microsoft.com/office/powerpoint/2010/main" val="3897544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Clear </a:t>
            </a:r>
            <a:r>
              <a:rPr lang="en-US" b="1" dirty="0" smtClean="0"/>
              <a:t>goals</a:t>
            </a:r>
            <a:endParaRPr lang="en-GB" dirty="0"/>
          </a:p>
        </p:txBody>
      </p:sp>
      <p:sp>
        <p:nvSpPr>
          <p:cNvPr id="3" name="内容占位符 2"/>
          <p:cNvSpPr>
            <a:spLocks noGrp="1"/>
          </p:cNvSpPr>
          <p:nvPr>
            <p:ph idx="1"/>
          </p:nvPr>
        </p:nvSpPr>
        <p:spPr>
          <a:xfrm>
            <a:off x="332509" y="1893234"/>
            <a:ext cx="11863449" cy="4341310"/>
          </a:xfrm>
        </p:spPr>
        <p:txBody>
          <a:bodyPr>
            <a:noAutofit/>
          </a:bodyPr>
          <a:lstStyle/>
          <a:p>
            <a:pPr marL="0" lvl="3" indent="0">
              <a:spcBef>
                <a:spcPts val="1200"/>
              </a:spcBef>
              <a:spcAft>
                <a:spcPts val="200"/>
              </a:spcAft>
              <a:buSzPct val="100000"/>
              <a:buNone/>
            </a:pPr>
            <a:r>
              <a:rPr lang="en-GB" sz="2400" dirty="0" err="1"/>
              <a:t>P</a:t>
            </a:r>
            <a:r>
              <a:rPr lang="en-GB" sz="2400" dirty="0" err="1" smtClean="0"/>
              <a:t>rocessive</a:t>
            </a:r>
            <a:r>
              <a:rPr lang="en-GB" sz="2400" dirty="0"/>
              <a:t> </a:t>
            </a:r>
            <a:r>
              <a:rPr lang="en-US" sz="2400" dirty="0" smtClean="0"/>
              <a:t>learning objectives:</a:t>
            </a:r>
            <a:r>
              <a:rPr lang="zh-CN" altLang="en-US" sz="2400" b="1" dirty="0" smtClean="0">
                <a:solidFill>
                  <a:schemeClr val="tx2"/>
                </a:solidFill>
              </a:rPr>
              <a:t>   </a:t>
            </a:r>
            <a:r>
              <a:rPr lang="en-US" altLang="zh-CN" sz="2400" dirty="0" smtClean="0"/>
              <a:t>You should be able to:</a:t>
            </a:r>
          </a:p>
          <a:p>
            <a:pPr algn="just">
              <a:spcBef>
                <a:spcPct val="50000"/>
              </a:spcBef>
              <a:buFont typeface="Wingdings" panose="05000000000000000000" pitchFamily="2" charset="2"/>
              <a:buChar char="q"/>
              <a:defRPr/>
            </a:pPr>
            <a:r>
              <a:rPr lang="en-AU" altLang="zh-CN" sz="2400" dirty="0" smtClean="0">
                <a:solidFill>
                  <a:srgbClr val="FF0000"/>
                </a:solidFill>
              </a:rPr>
              <a:t>Research</a:t>
            </a:r>
            <a:r>
              <a:rPr lang="en-AU" altLang="zh-CN" sz="2400" dirty="0" smtClean="0"/>
              <a:t> about the real-world problem, identify the problem, investigate original solutions</a:t>
            </a:r>
          </a:p>
          <a:p>
            <a:pPr algn="just">
              <a:spcBef>
                <a:spcPct val="50000"/>
              </a:spcBef>
              <a:buFont typeface="Wingdings" panose="05000000000000000000" pitchFamily="2" charset="2"/>
              <a:buChar char="q"/>
              <a:defRPr/>
            </a:pPr>
            <a:r>
              <a:rPr lang="en-AU" altLang="zh-CN" sz="2400" dirty="0" smtClean="0">
                <a:solidFill>
                  <a:srgbClr val="FF0000"/>
                </a:solidFill>
              </a:rPr>
              <a:t>Design</a:t>
            </a:r>
            <a:r>
              <a:rPr lang="en-AU" altLang="zh-CN" sz="2400" dirty="0" smtClean="0"/>
              <a:t> and develop the software system</a:t>
            </a:r>
          </a:p>
          <a:p>
            <a:pPr algn="just">
              <a:spcBef>
                <a:spcPct val="50000"/>
              </a:spcBef>
              <a:buFont typeface="Wingdings" panose="05000000000000000000" pitchFamily="2" charset="2"/>
              <a:buChar char="q"/>
              <a:defRPr/>
            </a:pPr>
            <a:r>
              <a:rPr lang="en-AU" altLang="zh-CN" sz="2400" dirty="0" smtClean="0"/>
              <a:t>Engaged in the </a:t>
            </a:r>
            <a:r>
              <a:rPr lang="en-AU" altLang="zh-CN" sz="2400" dirty="0" smtClean="0">
                <a:solidFill>
                  <a:srgbClr val="FF0000"/>
                </a:solidFill>
              </a:rPr>
              <a:t>team</a:t>
            </a:r>
            <a:r>
              <a:rPr lang="en-AU" altLang="zh-CN" sz="2400" dirty="0" smtClean="0"/>
              <a:t> development, </a:t>
            </a:r>
            <a:r>
              <a:rPr lang="en-AU" altLang="zh-CN" sz="2400" dirty="0" smtClean="0">
                <a:solidFill>
                  <a:srgbClr val="FF0000"/>
                </a:solidFill>
              </a:rPr>
              <a:t>communication</a:t>
            </a:r>
            <a:r>
              <a:rPr lang="en-AU" altLang="zh-CN" sz="2400" dirty="0" smtClean="0"/>
              <a:t> and </a:t>
            </a:r>
            <a:r>
              <a:rPr lang="en-AU" altLang="zh-CN" sz="2400" dirty="0" smtClean="0">
                <a:solidFill>
                  <a:srgbClr val="FF0000"/>
                </a:solidFill>
              </a:rPr>
              <a:t>cooperation</a:t>
            </a:r>
          </a:p>
          <a:p>
            <a:pPr algn="just">
              <a:spcBef>
                <a:spcPct val="50000"/>
              </a:spcBef>
              <a:buFont typeface="Wingdings" panose="05000000000000000000" pitchFamily="2" charset="2"/>
              <a:buChar char="q"/>
              <a:defRPr/>
            </a:pPr>
            <a:r>
              <a:rPr lang="en-AU" altLang="zh-CN" sz="2400" dirty="0" smtClean="0"/>
              <a:t>Fully get and meet your </a:t>
            </a:r>
            <a:r>
              <a:rPr lang="en-AU" altLang="zh-CN" sz="2400" dirty="0" smtClean="0">
                <a:solidFill>
                  <a:srgbClr val="FF0000"/>
                </a:solidFill>
              </a:rPr>
              <a:t>client and user’s </a:t>
            </a:r>
            <a:r>
              <a:rPr lang="en-AU" altLang="zh-CN" sz="2400" dirty="0" smtClean="0"/>
              <a:t>requirements</a:t>
            </a:r>
          </a:p>
          <a:p>
            <a:pPr algn="just">
              <a:spcBef>
                <a:spcPct val="50000"/>
              </a:spcBef>
              <a:buFont typeface="Wingdings" panose="05000000000000000000" pitchFamily="2" charset="2"/>
              <a:buChar char="q"/>
              <a:defRPr/>
            </a:pPr>
            <a:r>
              <a:rPr lang="en-AU" altLang="zh-CN" sz="2400" dirty="0" smtClean="0">
                <a:solidFill>
                  <a:srgbClr val="FF0000"/>
                </a:solidFill>
              </a:rPr>
              <a:t>Self-evaluate </a:t>
            </a:r>
            <a:r>
              <a:rPr lang="en-AU" altLang="zh-CN" sz="2400" dirty="0" smtClean="0"/>
              <a:t>and </a:t>
            </a:r>
            <a:r>
              <a:rPr lang="en-AU" altLang="zh-CN" sz="2400" dirty="0" smtClean="0">
                <a:solidFill>
                  <a:srgbClr val="FF0000"/>
                </a:solidFill>
              </a:rPr>
              <a:t>peer-review</a:t>
            </a:r>
            <a:r>
              <a:rPr lang="en-AU" altLang="zh-CN" sz="2400" dirty="0" smtClean="0"/>
              <a:t> of the software development cycle</a:t>
            </a:r>
          </a:p>
          <a:p>
            <a:pPr algn="just">
              <a:spcBef>
                <a:spcPct val="50000"/>
              </a:spcBef>
              <a:buFont typeface="Wingdings" panose="05000000000000000000" pitchFamily="2" charset="2"/>
              <a:buChar char="q"/>
              <a:defRPr/>
            </a:pPr>
            <a:r>
              <a:rPr lang="en-AU" altLang="zh-CN" sz="2400" dirty="0" smtClean="0">
                <a:solidFill>
                  <a:srgbClr val="FF0000"/>
                </a:solidFill>
              </a:rPr>
              <a:t>Meta cognition: Higher-order thinking skills</a:t>
            </a:r>
            <a:endParaRPr lang="en-AU" altLang="zh-CN" sz="3000" dirty="0">
              <a:solidFill>
                <a:srgbClr val="FF0000"/>
              </a:solidFill>
            </a:endParaRPr>
          </a:p>
        </p:txBody>
      </p:sp>
    </p:spTree>
    <p:extLst>
      <p:ext uri="{BB962C8B-B14F-4D97-AF65-F5344CB8AC3E}">
        <p14:creationId xmlns:p14="http://schemas.microsoft.com/office/powerpoint/2010/main" val="2115930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Clear </a:t>
            </a:r>
            <a:r>
              <a:rPr lang="en-US" b="1" dirty="0" smtClean="0"/>
              <a:t>goals</a:t>
            </a:r>
            <a:endParaRPr lang="en-GB" dirty="0"/>
          </a:p>
        </p:txBody>
      </p:sp>
      <p:sp>
        <p:nvSpPr>
          <p:cNvPr id="3" name="内容占位符 2"/>
          <p:cNvSpPr>
            <a:spLocks noGrp="1"/>
          </p:cNvSpPr>
          <p:nvPr>
            <p:ph idx="1"/>
          </p:nvPr>
        </p:nvSpPr>
        <p:spPr>
          <a:xfrm>
            <a:off x="1097280" y="1845734"/>
            <a:ext cx="10058400" cy="2888312"/>
          </a:xfrm>
        </p:spPr>
        <p:txBody>
          <a:bodyPr/>
          <a:lstStyle/>
          <a:p>
            <a:r>
              <a:rPr lang="en-US" b="1" dirty="0" smtClean="0"/>
              <a:t>Project: Computer </a:t>
            </a:r>
            <a:r>
              <a:rPr lang="en-US" b="1" dirty="0"/>
              <a:t>Science meets Visual </a:t>
            </a:r>
            <a:r>
              <a:rPr lang="en-US" b="1" dirty="0" smtClean="0"/>
              <a:t>Arts: </a:t>
            </a:r>
            <a:r>
              <a:rPr lang="en-US" b="1" dirty="0"/>
              <a:t>Explore and DIY Image </a:t>
            </a:r>
            <a:r>
              <a:rPr lang="en-US" b="1" dirty="0" smtClean="0"/>
              <a:t>Filter</a:t>
            </a:r>
          </a:p>
          <a:p>
            <a:r>
              <a:rPr lang="en-US" b="1" dirty="0" smtClean="0"/>
              <a:t>The story behind the project.</a:t>
            </a:r>
          </a:p>
          <a:p>
            <a:endParaRPr lang="en-US" dirty="0" smtClean="0"/>
          </a:p>
        </p:txBody>
      </p:sp>
      <p:pic>
        <p:nvPicPr>
          <p:cNvPr id="19458" name="Picture 2" descr="Image result for photoshop change col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478" y="3848006"/>
            <a:ext cx="3165849" cy="1772079"/>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7407" y="2762617"/>
            <a:ext cx="7118273" cy="3942856"/>
          </a:xfrm>
          <a:prstGeom prst="rect">
            <a:avLst/>
          </a:prstGeom>
        </p:spPr>
      </p:pic>
    </p:spTree>
    <p:extLst>
      <p:ext uri="{BB962C8B-B14F-4D97-AF65-F5344CB8AC3E}">
        <p14:creationId xmlns:p14="http://schemas.microsoft.com/office/powerpoint/2010/main" val="134713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Clear </a:t>
            </a:r>
            <a:r>
              <a:rPr lang="en-US" b="1" dirty="0" smtClean="0"/>
              <a:t>goals</a:t>
            </a:r>
            <a:endParaRPr lang="en-GB" dirty="0"/>
          </a:p>
        </p:txBody>
      </p:sp>
      <p:sp>
        <p:nvSpPr>
          <p:cNvPr id="3" name="内容占位符 2"/>
          <p:cNvSpPr>
            <a:spLocks noGrp="1"/>
          </p:cNvSpPr>
          <p:nvPr>
            <p:ph idx="1"/>
          </p:nvPr>
        </p:nvSpPr>
        <p:spPr>
          <a:xfrm>
            <a:off x="332091" y="2206136"/>
            <a:ext cx="11227443" cy="4651864"/>
          </a:xfrm>
        </p:spPr>
        <p:txBody>
          <a:bodyPr>
            <a:normAutofit/>
          </a:bodyPr>
          <a:lstStyle/>
          <a:p>
            <a:r>
              <a:rPr lang="en-US" sz="2800" b="1" dirty="0" smtClean="0"/>
              <a:t>Your Task: </a:t>
            </a:r>
            <a:r>
              <a:rPr lang="en-US" sz="2800" dirty="0"/>
              <a:t>Uncover the mystery and DIY image </a:t>
            </a:r>
            <a:r>
              <a:rPr lang="en-US" sz="2800" dirty="0" smtClean="0"/>
              <a:t>filters</a:t>
            </a:r>
            <a:endParaRPr lang="en-US" sz="2800" b="1" dirty="0" smtClean="0"/>
          </a:p>
          <a:p>
            <a:pPr>
              <a:buFont typeface="Wingdings" panose="05000000000000000000" pitchFamily="2" charset="2"/>
              <a:buChar char="v"/>
            </a:pPr>
            <a:r>
              <a:rPr lang="en-US" sz="2400" dirty="0" smtClean="0"/>
              <a:t> Explore </a:t>
            </a:r>
            <a:r>
              <a:rPr lang="en-US" sz="2400" dirty="0"/>
              <a:t>typical Image filters by understanding the science behind</a:t>
            </a:r>
          </a:p>
          <a:p>
            <a:pPr>
              <a:buFont typeface="Wingdings" panose="05000000000000000000" pitchFamily="2" charset="2"/>
              <a:buChar char="v"/>
            </a:pPr>
            <a:r>
              <a:rPr lang="en-US" sz="2400" dirty="0" smtClean="0"/>
              <a:t> DIY Image filter</a:t>
            </a:r>
            <a:r>
              <a:rPr lang="en-US" sz="2400" dirty="0"/>
              <a:t>:</a:t>
            </a:r>
          </a:p>
          <a:p>
            <a:pPr marL="806450" lvl="1" indent="-361950">
              <a:buFont typeface="Wingdings" panose="05000000000000000000" pitchFamily="2" charset="2"/>
              <a:buChar char="q"/>
            </a:pPr>
            <a:r>
              <a:rPr lang="en-US" sz="2000" dirty="0" smtClean="0">
                <a:solidFill>
                  <a:srgbClr val="FF0000"/>
                </a:solidFill>
              </a:rPr>
              <a:t>Design and develop an image filter </a:t>
            </a:r>
            <a:r>
              <a:rPr lang="en-US" sz="2000" dirty="0" smtClean="0"/>
              <a:t>which meets the requirement of Jasper’s (but not limited to) of: color/hue adjustment, Stylized </a:t>
            </a:r>
            <a:r>
              <a:rPr lang="en-US" sz="2000" dirty="0"/>
              <a:t>image </a:t>
            </a:r>
            <a:r>
              <a:rPr lang="en-US" sz="2000" dirty="0" smtClean="0"/>
              <a:t>filter, Image composition. </a:t>
            </a:r>
          </a:p>
          <a:p>
            <a:pPr marL="806450" lvl="1" indent="-361950">
              <a:buFont typeface="Wingdings" panose="05000000000000000000" pitchFamily="2" charset="2"/>
              <a:buChar char="q"/>
            </a:pPr>
            <a:r>
              <a:rPr lang="en-US" sz="2000" dirty="0" smtClean="0"/>
              <a:t>Provide user-friendly </a:t>
            </a:r>
            <a:r>
              <a:rPr lang="en-US" sz="2000" dirty="0" smtClean="0">
                <a:solidFill>
                  <a:srgbClr val="FF0000"/>
                </a:solidFill>
              </a:rPr>
              <a:t>GUI</a:t>
            </a:r>
            <a:r>
              <a:rPr lang="en-US" sz="2000" dirty="0" smtClean="0"/>
              <a:t> for art students</a:t>
            </a:r>
          </a:p>
          <a:p>
            <a:pPr marL="806450" lvl="1" indent="-361950">
              <a:buFont typeface="Wingdings" panose="05000000000000000000" pitchFamily="2" charset="2"/>
              <a:buChar char="q"/>
            </a:pPr>
            <a:r>
              <a:rPr lang="en-US" sz="2000" dirty="0" smtClean="0"/>
              <a:t>Development Requirement</a:t>
            </a:r>
            <a:r>
              <a:rPr lang="en-US" sz="2000" dirty="0"/>
              <a:t>: Use </a:t>
            </a:r>
            <a:r>
              <a:rPr lang="en-US" sz="2000" dirty="0">
                <a:solidFill>
                  <a:srgbClr val="FF0000"/>
                </a:solidFill>
              </a:rPr>
              <a:t>OOP design </a:t>
            </a:r>
            <a:r>
              <a:rPr lang="en-US" sz="2000" dirty="0"/>
              <a:t>in the software </a:t>
            </a:r>
            <a:r>
              <a:rPr lang="en-US" sz="2000" dirty="0" smtClean="0"/>
              <a:t>system</a:t>
            </a:r>
          </a:p>
          <a:p>
            <a:pPr marL="806450" lvl="1" indent="-361950">
              <a:buFont typeface="Wingdings" panose="05000000000000000000" pitchFamily="2" charset="2"/>
              <a:buChar char="q"/>
            </a:pPr>
            <a:r>
              <a:rPr lang="en-US" sz="2000" dirty="0" smtClean="0">
                <a:solidFill>
                  <a:srgbClr val="FF0000"/>
                </a:solidFill>
              </a:rPr>
              <a:t>Teamwork</a:t>
            </a:r>
            <a:r>
              <a:rPr lang="en-US" sz="2000" dirty="0" smtClean="0"/>
              <a:t> in all aspects of the whole project</a:t>
            </a:r>
          </a:p>
          <a:p>
            <a:pPr marL="806450" lvl="1" indent="-361950">
              <a:buFont typeface="Wingdings" panose="05000000000000000000" pitchFamily="2" charset="2"/>
              <a:buChar char="q"/>
            </a:pPr>
            <a:r>
              <a:rPr lang="en-US" sz="2000" dirty="0" smtClean="0">
                <a:solidFill>
                  <a:srgbClr val="FF0000"/>
                </a:solidFill>
              </a:rPr>
              <a:t>Present</a:t>
            </a:r>
            <a:r>
              <a:rPr lang="en-US" sz="2000" dirty="0" smtClean="0"/>
              <a:t> your product and </a:t>
            </a:r>
            <a:r>
              <a:rPr lang="en-US" sz="2000" dirty="0" smtClean="0">
                <a:solidFill>
                  <a:srgbClr val="FF0000"/>
                </a:solidFill>
              </a:rPr>
              <a:t>summary</a:t>
            </a:r>
            <a:r>
              <a:rPr lang="en-US" sz="2000" dirty="0" smtClean="0"/>
              <a:t> report ( reflection and future plan)</a:t>
            </a:r>
            <a:endParaRPr lang="en-US" sz="2000" dirty="0"/>
          </a:p>
          <a:p>
            <a:r>
              <a:rPr lang="en-US" sz="2400" b="1" dirty="0" smtClean="0">
                <a:solidFill>
                  <a:srgbClr val="FF0000"/>
                </a:solidFill>
              </a:rPr>
              <a:t>                        Creation</a:t>
            </a:r>
            <a:r>
              <a:rPr lang="en-US" sz="2400" b="1" dirty="0">
                <a:solidFill>
                  <a:srgbClr val="FF0000"/>
                </a:solidFill>
              </a:rPr>
              <a:t>, interdisciplinary and imagination are encouraged!</a:t>
            </a:r>
            <a:endParaRPr lang="en-US" sz="2400" dirty="0">
              <a:solidFill>
                <a:srgbClr val="FF0000"/>
              </a:solidFill>
            </a:endParaRPr>
          </a:p>
          <a:p>
            <a:pPr marL="0" indent="0">
              <a:buNone/>
            </a:pPr>
            <a:endParaRPr lang="en-US" dirty="0" smtClean="0"/>
          </a:p>
        </p:txBody>
      </p:sp>
      <p:sp>
        <p:nvSpPr>
          <p:cNvPr id="4" name="文本框 3"/>
          <p:cNvSpPr txBox="1"/>
          <p:nvPr/>
        </p:nvSpPr>
        <p:spPr>
          <a:xfrm>
            <a:off x="7096840" y="1128866"/>
            <a:ext cx="4604209" cy="830997"/>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sz="2400" dirty="0" smtClean="0"/>
              <a:t>Client: Mrs. Wu</a:t>
            </a:r>
          </a:p>
          <a:p>
            <a:r>
              <a:rPr lang="en-US" sz="2400" dirty="0" smtClean="0"/>
              <a:t>User: Jasper and other Art students</a:t>
            </a:r>
            <a:endParaRPr lang="en-GB" sz="2400" dirty="0"/>
          </a:p>
        </p:txBody>
      </p:sp>
    </p:spTree>
    <p:extLst>
      <p:ext uri="{BB962C8B-B14F-4D97-AF65-F5344CB8AC3E}">
        <p14:creationId xmlns:p14="http://schemas.microsoft.com/office/powerpoint/2010/main" val="3314500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Clear </a:t>
            </a:r>
            <a:r>
              <a:rPr lang="en-US" b="1" dirty="0" smtClean="0"/>
              <a:t>goals</a:t>
            </a:r>
            <a:endParaRPr lang="en-GB" dirty="0"/>
          </a:p>
        </p:txBody>
      </p:sp>
      <p:sp>
        <p:nvSpPr>
          <p:cNvPr id="3" name="内容占位符 2"/>
          <p:cNvSpPr>
            <a:spLocks noGrp="1"/>
          </p:cNvSpPr>
          <p:nvPr>
            <p:ph idx="1"/>
          </p:nvPr>
        </p:nvSpPr>
        <p:spPr>
          <a:xfrm>
            <a:off x="856527" y="1737361"/>
            <a:ext cx="11227443" cy="4651864"/>
          </a:xfrm>
        </p:spPr>
        <p:txBody>
          <a:bodyPr>
            <a:normAutofit fontScale="92500" lnSpcReduction="10000"/>
          </a:bodyPr>
          <a:lstStyle/>
          <a:p>
            <a:r>
              <a:rPr lang="en-US" b="1" dirty="0" smtClean="0"/>
              <a:t>Computer </a:t>
            </a:r>
            <a:r>
              <a:rPr lang="en-US" b="1" dirty="0"/>
              <a:t>Science meets Visual </a:t>
            </a:r>
            <a:r>
              <a:rPr lang="en-US" b="1" dirty="0" smtClean="0"/>
              <a:t>Arts: </a:t>
            </a:r>
            <a:r>
              <a:rPr lang="en-US" b="1" dirty="0"/>
              <a:t>Explore and DIY Image </a:t>
            </a:r>
            <a:r>
              <a:rPr lang="en-US" b="1" dirty="0" smtClean="0"/>
              <a:t>Filter</a:t>
            </a:r>
          </a:p>
          <a:p>
            <a:r>
              <a:rPr lang="en-US" sz="2400" b="1" dirty="0" smtClean="0">
                <a:solidFill>
                  <a:srgbClr val="FF0000"/>
                </a:solidFill>
              </a:rPr>
              <a:t>Mar 08 – Basics + exploration + </a:t>
            </a:r>
            <a:r>
              <a:rPr lang="en-US" sz="2400" b="1" dirty="0">
                <a:solidFill>
                  <a:srgbClr val="FF0000"/>
                </a:solidFill>
              </a:rPr>
              <a:t>DIY </a:t>
            </a:r>
            <a:r>
              <a:rPr lang="en-US" sz="2400" b="1" dirty="0" smtClean="0">
                <a:solidFill>
                  <a:srgbClr val="FF0000"/>
                </a:solidFill>
              </a:rPr>
              <a:t>Design</a:t>
            </a:r>
          </a:p>
          <a:p>
            <a:r>
              <a:rPr lang="en-US" sz="2400" b="1" dirty="0" smtClean="0">
                <a:solidFill>
                  <a:schemeClr val="tx1"/>
                </a:solidFill>
              </a:rPr>
              <a:t>Mar 10 – DIY Design and development</a:t>
            </a:r>
          </a:p>
          <a:p>
            <a:r>
              <a:rPr lang="en-US" sz="2400" b="1" dirty="0" smtClean="0">
                <a:solidFill>
                  <a:schemeClr val="tx1"/>
                </a:solidFill>
              </a:rPr>
              <a:t>Mar 13</a:t>
            </a:r>
            <a:r>
              <a:rPr lang="en-US" sz="2400" b="1" dirty="0">
                <a:solidFill>
                  <a:schemeClr val="tx1"/>
                </a:solidFill>
              </a:rPr>
              <a:t> – DIY Design and </a:t>
            </a:r>
            <a:r>
              <a:rPr lang="en-US" sz="2400" b="1" dirty="0" smtClean="0">
                <a:solidFill>
                  <a:schemeClr val="tx1"/>
                </a:solidFill>
              </a:rPr>
              <a:t>development</a:t>
            </a:r>
          </a:p>
          <a:p>
            <a:r>
              <a:rPr lang="en-US" sz="2400" b="1" dirty="0">
                <a:solidFill>
                  <a:schemeClr val="tx1"/>
                </a:solidFill>
              </a:rPr>
              <a:t>Mar </a:t>
            </a:r>
            <a:r>
              <a:rPr lang="en-US" sz="2400" b="1" dirty="0" smtClean="0">
                <a:solidFill>
                  <a:schemeClr val="tx1"/>
                </a:solidFill>
              </a:rPr>
              <a:t>15 </a:t>
            </a:r>
            <a:r>
              <a:rPr lang="en-US" sz="2400" b="1" dirty="0">
                <a:solidFill>
                  <a:schemeClr val="tx1"/>
                </a:solidFill>
              </a:rPr>
              <a:t>– DIY Design and </a:t>
            </a:r>
            <a:r>
              <a:rPr lang="en-US" sz="2400" b="1" dirty="0" smtClean="0">
                <a:solidFill>
                  <a:schemeClr val="tx1"/>
                </a:solidFill>
              </a:rPr>
              <a:t>development</a:t>
            </a:r>
          </a:p>
          <a:p>
            <a:r>
              <a:rPr lang="en-US" sz="2400" b="1" dirty="0" smtClean="0">
                <a:solidFill>
                  <a:schemeClr val="tx1"/>
                </a:solidFill>
              </a:rPr>
              <a:t>Mar 17 – Presentation (Oral presentation + software demo + report)</a:t>
            </a:r>
          </a:p>
          <a:p>
            <a:endParaRPr lang="en-US" sz="2400" b="1" dirty="0">
              <a:solidFill>
                <a:schemeClr val="tx1"/>
              </a:solidFill>
            </a:endParaRPr>
          </a:p>
          <a:p>
            <a:r>
              <a:rPr lang="en-US" sz="2400" b="1" dirty="0" smtClean="0">
                <a:solidFill>
                  <a:schemeClr val="tx1"/>
                </a:solidFill>
              </a:rPr>
              <a:t>Group work: 2-3 students as one group</a:t>
            </a:r>
          </a:p>
          <a:p>
            <a:endParaRPr lang="en-US" sz="2400" b="1" dirty="0" smtClean="0">
              <a:solidFill>
                <a:srgbClr val="FF0000"/>
              </a:solidFill>
            </a:endParaRPr>
          </a:p>
          <a:p>
            <a:r>
              <a:rPr lang="en-US" sz="2400" b="1" dirty="0" smtClean="0">
                <a:solidFill>
                  <a:srgbClr val="FF0000"/>
                </a:solidFill>
              </a:rPr>
              <a:t>Creation</a:t>
            </a:r>
            <a:r>
              <a:rPr lang="en-US" sz="2400" b="1" dirty="0">
                <a:solidFill>
                  <a:srgbClr val="FF0000"/>
                </a:solidFill>
              </a:rPr>
              <a:t>, interdisciplinary and imagination are encouraged!</a:t>
            </a:r>
            <a:endParaRPr lang="en-US" sz="2400" dirty="0">
              <a:solidFill>
                <a:srgbClr val="FF0000"/>
              </a:solidFill>
            </a:endParaRPr>
          </a:p>
          <a:p>
            <a:pPr marL="0" indent="0">
              <a:buNone/>
            </a:pPr>
            <a:endParaRPr lang="en-US" dirty="0" smtClean="0"/>
          </a:p>
        </p:txBody>
      </p:sp>
    </p:spTree>
    <p:extLst>
      <p:ext uri="{BB962C8B-B14F-4D97-AF65-F5344CB8AC3E}">
        <p14:creationId xmlns:p14="http://schemas.microsoft.com/office/powerpoint/2010/main" val="1677099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br>
              <a:rPr lang="en-US" b="1" dirty="0" smtClean="0"/>
            </a:br>
            <a:r>
              <a:rPr lang="en-US" b="1" dirty="0" smtClean="0"/>
              <a:t>Outline</a:t>
            </a:r>
            <a:endParaRPr lang="en-GB" dirty="0"/>
          </a:p>
        </p:txBody>
      </p:sp>
      <p:graphicFrame>
        <p:nvGraphicFramePr>
          <p:cNvPr id="4" name="图示 3"/>
          <p:cNvGraphicFramePr/>
          <p:nvPr/>
        </p:nvGraphicFramePr>
        <p:xfrm>
          <a:off x="1624105" y="1737359"/>
          <a:ext cx="7358529" cy="4246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圆角矩形 4"/>
          <p:cNvSpPr/>
          <p:nvPr/>
        </p:nvSpPr>
        <p:spPr>
          <a:xfrm>
            <a:off x="338901" y="5795682"/>
            <a:ext cx="2417747"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Group learning </a:t>
            </a:r>
          </a:p>
        </p:txBody>
      </p:sp>
      <p:sp>
        <p:nvSpPr>
          <p:cNvPr id="6" name="圆角矩形 5"/>
          <p:cNvSpPr/>
          <p:nvPr/>
        </p:nvSpPr>
        <p:spPr>
          <a:xfrm>
            <a:off x="2859512" y="5795682"/>
            <a:ext cx="3258902"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Cooperative learning</a:t>
            </a:r>
            <a:endParaRPr lang="en-US" sz="2800" dirty="0" smtClean="0">
              <a:solidFill>
                <a:srgbClr val="FFFF00"/>
              </a:solidFill>
            </a:endParaRPr>
          </a:p>
        </p:txBody>
      </p:sp>
      <p:sp>
        <p:nvSpPr>
          <p:cNvPr id="7" name="圆角矩形 6"/>
          <p:cNvSpPr/>
          <p:nvPr/>
        </p:nvSpPr>
        <p:spPr>
          <a:xfrm>
            <a:off x="6221278" y="5795683"/>
            <a:ext cx="2995970" cy="9189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Team presentation</a:t>
            </a:r>
          </a:p>
        </p:txBody>
      </p:sp>
      <p:sp>
        <p:nvSpPr>
          <p:cNvPr id="8" name="圆角矩形 7"/>
          <p:cNvSpPr/>
          <p:nvPr/>
        </p:nvSpPr>
        <p:spPr>
          <a:xfrm>
            <a:off x="9320112" y="5795682"/>
            <a:ext cx="2683630"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Self and peer assessment</a:t>
            </a:r>
          </a:p>
        </p:txBody>
      </p:sp>
    </p:spTree>
    <p:extLst>
      <p:ext uri="{BB962C8B-B14F-4D97-AF65-F5344CB8AC3E}">
        <p14:creationId xmlns:p14="http://schemas.microsoft.com/office/powerpoint/2010/main" val="468763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Assessment rubrics</a:t>
            </a:r>
            <a:endParaRPr lang="en-GB" dirty="0"/>
          </a:p>
        </p:txBody>
      </p:sp>
      <p:sp>
        <p:nvSpPr>
          <p:cNvPr id="4" name="内容占位符 2"/>
          <p:cNvSpPr>
            <a:spLocks noGrp="1"/>
          </p:cNvSpPr>
          <p:nvPr>
            <p:ph idx="1"/>
          </p:nvPr>
        </p:nvSpPr>
        <p:spPr>
          <a:xfrm>
            <a:off x="748104" y="1886075"/>
            <a:ext cx="10695791" cy="4057525"/>
          </a:xfrm>
        </p:spPr>
        <p:txBody>
          <a:bodyPr/>
          <a:lstStyle/>
          <a:p>
            <a:r>
              <a:rPr lang="en-US" sz="3200" dirty="0" smtClean="0"/>
              <a:t>Rules in PBL:  </a:t>
            </a:r>
          </a:p>
          <a:p>
            <a:endParaRPr lang="en-US" dirty="0"/>
          </a:p>
          <a:p>
            <a:r>
              <a:rPr lang="en-US" sz="2400" dirty="0" smtClean="0">
                <a:solidFill>
                  <a:schemeClr val="tx1"/>
                </a:solidFill>
              </a:rPr>
              <a:t>1.  Everyone in the group takes lead in turn </a:t>
            </a:r>
          </a:p>
          <a:p>
            <a:r>
              <a:rPr lang="en-US" sz="2400" dirty="0" smtClean="0">
                <a:solidFill>
                  <a:schemeClr val="tx1"/>
                </a:solidFill>
              </a:rPr>
              <a:t>2.  Take research logs continuously</a:t>
            </a:r>
          </a:p>
          <a:p>
            <a:r>
              <a:rPr lang="en-US" sz="2400" dirty="0" smtClean="0">
                <a:solidFill>
                  <a:schemeClr val="tx1"/>
                </a:solidFill>
              </a:rPr>
              <a:t>3.  Class rules: Teacher clamps hands </a:t>
            </a:r>
            <a:r>
              <a:rPr lang="en-US" sz="2400" dirty="0" smtClean="0">
                <a:solidFill>
                  <a:schemeClr val="tx1"/>
                </a:solidFill>
                <a:sym typeface="Wingdings" panose="05000000000000000000" pitchFamily="2" charset="2"/>
              </a:rPr>
              <a:t> push everything you are going into the stack</a:t>
            </a:r>
            <a:endParaRPr lang="en-US" sz="2400" dirty="0" smtClean="0">
              <a:solidFill>
                <a:schemeClr val="tx1"/>
              </a:solidFill>
            </a:endParaRPr>
          </a:p>
          <a:p>
            <a:endParaRPr lang="en-US" dirty="0" smtClean="0"/>
          </a:p>
        </p:txBody>
      </p:sp>
      <p:sp>
        <p:nvSpPr>
          <p:cNvPr id="3" name="圆角矩形 2"/>
          <p:cNvSpPr/>
          <p:nvPr/>
        </p:nvSpPr>
        <p:spPr>
          <a:xfrm>
            <a:off x="1371600" y="4961965"/>
            <a:ext cx="8148918" cy="11967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Activity:2  Practice our agreed rules</a:t>
            </a:r>
            <a:endParaRPr lang="en-GB" sz="3200" dirty="0"/>
          </a:p>
        </p:txBody>
      </p:sp>
    </p:spTree>
    <p:extLst>
      <p:ext uri="{BB962C8B-B14F-4D97-AF65-F5344CB8AC3E}">
        <p14:creationId xmlns:p14="http://schemas.microsoft.com/office/powerpoint/2010/main" val="23040193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Assessment rubrics</a:t>
            </a:r>
            <a:endParaRPr lang="en-GB" dirty="0"/>
          </a:p>
        </p:txBody>
      </p:sp>
      <p:graphicFrame>
        <p:nvGraphicFramePr>
          <p:cNvPr id="7" name="表格 6"/>
          <p:cNvGraphicFramePr>
            <a:graphicFrameLocks noGrp="1"/>
          </p:cNvGraphicFramePr>
          <p:nvPr>
            <p:extLst>
              <p:ext uri="{D42A27DB-BD31-4B8C-83A1-F6EECF244321}">
                <p14:modId xmlns:p14="http://schemas.microsoft.com/office/powerpoint/2010/main" val="820699569"/>
              </p:ext>
            </p:extLst>
          </p:nvPr>
        </p:nvGraphicFramePr>
        <p:xfrm>
          <a:off x="613357" y="1645919"/>
          <a:ext cx="10660282" cy="4593515"/>
        </p:xfrm>
        <a:graphic>
          <a:graphicData uri="http://schemas.openxmlformats.org/drawingml/2006/table">
            <a:tbl>
              <a:tblPr firstRow="1" firstCol="1" bandRow="1">
                <a:tableStyleId>{93296810-A885-4BE3-A3E7-6D5BEEA58F35}</a:tableStyleId>
              </a:tblPr>
              <a:tblGrid>
                <a:gridCol w="5182325"/>
                <a:gridCol w="1355981"/>
                <a:gridCol w="1539819"/>
                <a:gridCol w="1368115"/>
                <a:gridCol w="1214042"/>
              </a:tblGrid>
              <a:tr h="311241">
                <a:tc>
                  <a:txBody>
                    <a:bodyPr/>
                    <a:lstStyle/>
                    <a:p>
                      <a:pPr>
                        <a:lnSpc>
                          <a:spcPct val="107000"/>
                        </a:lnSpc>
                        <a:spcAft>
                          <a:spcPts val="0"/>
                        </a:spcAft>
                      </a:pPr>
                      <a:r>
                        <a:rPr lang="en-GB" sz="1800" dirty="0">
                          <a:effectLst/>
                        </a:rPr>
                        <a:t> </a:t>
                      </a: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r>
                        <a:rPr lang="en-GB" sz="1800">
                          <a:effectLst/>
                        </a:rPr>
                        <a:t>1-2</a:t>
                      </a: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r>
                        <a:rPr lang="en-GB" sz="1800">
                          <a:effectLst/>
                        </a:rPr>
                        <a:t>3-4</a:t>
                      </a: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r>
                        <a:rPr lang="en-GB" sz="1800">
                          <a:effectLst/>
                        </a:rPr>
                        <a:t>5-6</a:t>
                      </a: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r h="514447">
                <a:tc>
                  <a:txBody>
                    <a:bodyPr/>
                    <a:lstStyle/>
                    <a:p>
                      <a:pPr fontAlgn="base">
                        <a:lnSpc>
                          <a:spcPct val="107000"/>
                        </a:lnSpc>
                        <a:spcBef>
                          <a:spcPts val="1200"/>
                        </a:spcBef>
                        <a:spcAft>
                          <a:spcPts val="600"/>
                        </a:spcAft>
                      </a:pPr>
                      <a:r>
                        <a:rPr lang="en-GB" sz="1800" dirty="0">
                          <a:effectLst/>
                        </a:rPr>
                        <a:t>Project </a:t>
                      </a:r>
                      <a:r>
                        <a:rPr lang="en-GB" sz="1800" dirty="0">
                          <a:solidFill>
                            <a:srgbClr val="FF0000"/>
                          </a:solidFill>
                          <a:effectLst/>
                        </a:rPr>
                        <a:t>Planning</a:t>
                      </a:r>
                      <a:r>
                        <a:rPr lang="en-GB" sz="1800" dirty="0">
                          <a:effectLst/>
                        </a:rPr>
                        <a:t> and research</a:t>
                      </a: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r h="607554">
                <a:tc>
                  <a:txBody>
                    <a:bodyPr/>
                    <a:lstStyle/>
                    <a:p>
                      <a:pPr>
                        <a:lnSpc>
                          <a:spcPct val="107000"/>
                        </a:lnSpc>
                        <a:spcAft>
                          <a:spcPts val="0"/>
                        </a:spcAft>
                      </a:pPr>
                      <a:r>
                        <a:rPr lang="en-GB" sz="1800" dirty="0">
                          <a:effectLst/>
                        </a:rPr>
                        <a:t>The record of tasks and </a:t>
                      </a:r>
                      <a:r>
                        <a:rPr lang="en-GB" sz="1800" dirty="0">
                          <a:solidFill>
                            <a:srgbClr val="FF0000"/>
                          </a:solidFill>
                          <a:effectLst/>
                        </a:rPr>
                        <a:t>design</a:t>
                      </a:r>
                      <a:r>
                        <a:rPr lang="en-GB" sz="1800" dirty="0">
                          <a:effectLst/>
                        </a:rPr>
                        <a:t> overview</a:t>
                      </a:r>
                      <a:endParaRPr lang="en-GB" sz="18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r h="903226">
                <a:tc>
                  <a:txBody>
                    <a:bodyPr/>
                    <a:lstStyle/>
                    <a:p>
                      <a:pPr>
                        <a:lnSpc>
                          <a:spcPct val="107000"/>
                        </a:lnSpc>
                        <a:spcAft>
                          <a:spcPts val="0"/>
                        </a:spcAft>
                      </a:pPr>
                      <a:r>
                        <a:rPr lang="en-GB" sz="1800" dirty="0">
                          <a:effectLst/>
                        </a:rPr>
                        <a:t>Project </a:t>
                      </a:r>
                      <a:r>
                        <a:rPr lang="en-GB" sz="1800" dirty="0">
                          <a:solidFill>
                            <a:srgbClr val="FF0000"/>
                          </a:solidFill>
                          <a:effectLst/>
                        </a:rPr>
                        <a:t>development</a:t>
                      </a:r>
                    </a:p>
                    <a:p>
                      <a:pPr>
                        <a:lnSpc>
                          <a:spcPct val="107000"/>
                        </a:lnSpc>
                        <a:spcAft>
                          <a:spcPts val="0"/>
                        </a:spcAft>
                      </a:pPr>
                      <a:r>
                        <a:rPr lang="en-GB" sz="1800" dirty="0">
                          <a:effectLst/>
                        </a:rPr>
                        <a:t>(identify techniques used in developing the </a:t>
                      </a:r>
                      <a:r>
                        <a:rPr lang="en-GB" sz="1800" dirty="0" smtClean="0">
                          <a:effectLst/>
                        </a:rPr>
                        <a:t>product)</a:t>
                      </a: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r h="804923">
                <a:tc>
                  <a:txBody>
                    <a:bodyPr/>
                    <a:lstStyle/>
                    <a:p>
                      <a:pPr>
                        <a:lnSpc>
                          <a:spcPct val="107000"/>
                        </a:lnSpc>
                        <a:spcAft>
                          <a:spcPts val="0"/>
                        </a:spcAft>
                      </a:pPr>
                      <a:r>
                        <a:rPr lang="en-GB" sz="1800" dirty="0">
                          <a:solidFill>
                            <a:srgbClr val="FF0000"/>
                          </a:solidFill>
                          <a:effectLst/>
                        </a:rPr>
                        <a:t>Functionality</a:t>
                      </a:r>
                      <a:r>
                        <a:rPr lang="en-GB" sz="1800" dirty="0">
                          <a:effectLst/>
                        </a:rPr>
                        <a:t> (evidenced in the video) and extensibility of product</a:t>
                      </a: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r h="884268">
                <a:tc>
                  <a:txBody>
                    <a:bodyPr/>
                    <a:lstStyle/>
                    <a:p>
                      <a:pPr fontAlgn="base">
                        <a:spcBef>
                          <a:spcPts val="1200"/>
                        </a:spcBef>
                        <a:spcAft>
                          <a:spcPts val="600"/>
                        </a:spcAft>
                      </a:pPr>
                      <a:r>
                        <a:rPr lang="en-GB" sz="1800" dirty="0">
                          <a:solidFill>
                            <a:srgbClr val="FF0000"/>
                          </a:solidFill>
                          <a:effectLst/>
                        </a:rPr>
                        <a:t>Evaluation</a:t>
                      </a:r>
                      <a:r>
                        <a:rPr lang="en-GB" sz="1800" dirty="0">
                          <a:effectLst/>
                        </a:rPr>
                        <a:t>: Feedback from the client/adviser and recommend proposals for the future improvement</a:t>
                      </a:r>
                      <a:endParaRPr lang="en-GB" sz="1800" b="1" dirty="0">
                        <a:effectLst/>
                        <a:latin typeface="Calibri" panose="020F0502020204030204" pitchFamily="34" charset="0"/>
                        <a:ea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r h="567856">
                <a:tc>
                  <a:txBody>
                    <a:bodyPr/>
                    <a:lstStyle/>
                    <a:p>
                      <a:pPr fontAlgn="base">
                        <a:spcBef>
                          <a:spcPts val="1200"/>
                        </a:spcBef>
                        <a:spcAft>
                          <a:spcPts val="600"/>
                        </a:spcAft>
                      </a:pPr>
                      <a:r>
                        <a:rPr lang="en-GB" sz="1800" dirty="0">
                          <a:effectLst/>
                        </a:rPr>
                        <a:t>Communication and </a:t>
                      </a:r>
                      <a:r>
                        <a:rPr lang="en-GB" sz="1800" dirty="0">
                          <a:solidFill>
                            <a:srgbClr val="FF0000"/>
                          </a:solidFill>
                          <a:effectLst/>
                        </a:rPr>
                        <a:t>collaboration</a:t>
                      </a:r>
                      <a:endParaRPr lang="en-GB" sz="1800" b="1" dirty="0">
                        <a:solidFill>
                          <a:srgbClr val="FF0000"/>
                        </a:solidFill>
                        <a:effectLst/>
                        <a:latin typeface="Calibri" panose="020F0502020204030204" pitchFamily="34" charset="0"/>
                        <a:ea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c>
                  <a:txBody>
                    <a:bodyPr/>
                    <a:lstStyle/>
                    <a:p>
                      <a:pPr>
                        <a:lnSpc>
                          <a:spcPct val="107000"/>
                        </a:lnSpc>
                        <a:spcAft>
                          <a:spcPts val="0"/>
                        </a:spcAft>
                      </a:pPr>
                      <a:endParaRPr lang="en-GB" sz="1800" dirty="0">
                        <a:effectLst/>
                        <a:latin typeface="Calibri" panose="020F0502020204030204" pitchFamily="34" charset="0"/>
                        <a:ea typeface="宋体" panose="02010600030101010101" pitchFamily="2" charset="-122"/>
                        <a:cs typeface="Times New Roman" panose="02020603050405020304" pitchFamily="18" charset="0"/>
                      </a:endParaRPr>
                    </a:p>
                  </a:txBody>
                  <a:tcPr marL="45515" marR="45515" marT="0" marB="0" anchor="ctr"/>
                </a:tc>
              </a:tr>
            </a:tbl>
          </a:graphicData>
        </a:graphic>
      </p:graphicFrame>
      <p:sp>
        <p:nvSpPr>
          <p:cNvPr id="8" name="圆角矩形 7"/>
          <p:cNvSpPr/>
          <p:nvPr/>
        </p:nvSpPr>
        <p:spPr>
          <a:xfrm>
            <a:off x="6257364" y="3536950"/>
            <a:ext cx="5177639" cy="1304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Activity 3:  Get your assessment rubrics in mind</a:t>
            </a:r>
            <a:endParaRPr lang="en-GB" sz="3200" dirty="0"/>
          </a:p>
        </p:txBody>
      </p:sp>
    </p:spTree>
    <p:extLst>
      <p:ext uri="{BB962C8B-B14F-4D97-AF65-F5344CB8AC3E}">
        <p14:creationId xmlns:p14="http://schemas.microsoft.com/office/powerpoint/2010/main" val="2550860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br>
              <a:rPr lang="en-US" b="1" dirty="0" smtClean="0"/>
            </a:br>
            <a:r>
              <a:rPr lang="en-US" b="1" dirty="0" smtClean="0"/>
              <a:t>Outline</a:t>
            </a:r>
            <a:endParaRPr lang="en-GB" dirty="0"/>
          </a:p>
        </p:txBody>
      </p:sp>
      <p:graphicFrame>
        <p:nvGraphicFramePr>
          <p:cNvPr id="4" name="图示 3"/>
          <p:cNvGraphicFramePr/>
          <p:nvPr/>
        </p:nvGraphicFramePr>
        <p:xfrm>
          <a:off x="1624105" y="1737359"/>
          <a:ext cx="7358529" cy="4246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圆角矩形 4"/>
          <p:cNvSpPr/>
          <p:nvPr/>
        </p:nvSpPr>
        <p:spPr>
          <a:xfrm>
            <a:off x="338901" y="5795682"/>
            <a:ext cx="2417747"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Group learning </a:t>
            </a:r>
          </a:p>
        </p:txBody>
      </p:sp>
      <p:sp>
        <p:nvSpPr>
          <p:cNvPr id="6" name="圆角矩形 5"/>
          <p:cNvSpPr/>
          <p:nvPr/>
        </p:nvSpPr>
        <p:spPr>
          <a:xfrm>
            <a:off x="2859512" y="5795682"/>
            <a:ext cx="3258902"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Cooperative learning</a:t>
            </a:r>
            <a:endParaRPr lang="en-US" sz="2800" dirty="0" smtClean="0">
              <a:solidFill>
                <a:srgbClr val="FFFF00"/>
              </a:solidFill>
            </a:endParaRPr>
          </a:p>
        </p:txBody>
      </p:sp>
      <p:sp>
        <p:nvSpPr>
          <p:cNvPr id="7" name="圆角矩形 6"/>
          <p:cNvSpPr/>
          <p:nvPr/>
        </p:nvSpPr>
        <p:spPr>
          <a:xfrm>
            <a:off x="6221278" y="5795683"/>
            <a:ext cx="2995970" cy="9189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Team presentation</a:t>
            </a:r>
          </a:p>
        </p:txBody>
      </p:sp>
      <p:sp>
        <p:nvSpPr>
          <p:cNvPr id="8" name="圆角矩形 7"/>
          <p:cNvSpPr/>
          <p:nvPr/>
        </p:nvSpPr>
        <p:spPr>
          <a:xfrm>
            <a:off x="9320112" y="5795682"/>
            <a:ext cx="2683630"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Self and peer assessment</a:t>
            </a:r>
          </a:p>
        </p:txBody>
      </p:sp>
    </p:spTree>
    <p:extLst>
      <p:ext uri="{BB962C8B-B14F-4D97-AF65-F5344CB8AC3E}">
        <p14:creationId xmlns:p14="http://schemas.microsoft.com/office/powerpoint/2010/main" val="149304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3" name="内容占位符 2"/>
          <p:cNvSpPr>
            <a:spLocks noGrp="1"/>
          </p:cNvSpPr>
          <p:nvPr>
            <p:ph idx="1"/>
          </p:nvPr>
        </p:nvSpPr>
        <p:spPr>
          <a:xfrm>
            <a:off x="7256033" y="2087726"/>
            <a:ext cx="4746811" cy="2628611"/>
          </a:xfrm>
        </p:spPr>
        <p:style>
          <a:lnRef idx="1">
            <a:schemeClr val="accent3"/>
          </a:lnRef>
          <a:fillRef idx="2">
            <a:schemeClr val="accent3"/>
          </a:fillRef>
          <a:effectRef idx="1">
            <a:schemeClr val="accent3"/>
          </a:effectRef>
          <a:fontRef idx="minor">
            <a:schemeClr val="dk1"/>
          </a:fontRef>
        </p:style>
        <p:txBody>
          <a:bodyPr>
            <a:noAutofit/>
          </a:bodyPr>
          <a:lstStyle/>
          <a:p>
            <a:pPr marL="173038" indent="-173038">
              <a:buFont typeface="Wingdings" panose="05000000000000000000" pitchFamily="2" charset="2"/>
              <a:buChar char="§"/>
            </a:pPr>
            <a:r>
              <a:rPr lang="en-US" dirty="0"/>
              <a:t>System design and analysis </a:t>
            </a:r>
            <a:r>
              <a:rPr lang="en-GB" dirty="0"/>
              <a:t>(Topic </a:t>
            </a:r>
            <a:r>
              <a:rPr lang="en-GB" dirty="0" smtClean="0"/>
              <a:t>1)</a:t>
            </a:r>
          </a:p>
          <a:p>
            <a:pPr marL="173038" indent="-173038">
              <a:buFont typeface="Wingdings" panose="05000000000000000000" pitchFamily="2" charset="2"/>
              <a:buChar char="§"/>
            </a:pPr>
            <a:r>
              <a:rPr lang="en-GB" dirty="0" smtClean="0"/>
              <a:t>Human </a:t>
            </a:r>
            <a:r>
              <a:rPr lang="en-GB" dirty="0"/>
              <a:t>interaction with the system (Topic </a:t>
            </a:r>
            <a:r>
              <a:rPr lang="en-GB" dirty="0" smtClean="0"/>
              <a:t>1)</a:t>
            </a:r>
          </a:p>
          <a:p>
            <a:pPr marL="173038" indent="-173038">
              <a:buFont typeface="Wingdings" panose="05000000000000000000" pitchFamily="2" charset="2"/>
              <a:buChar char="§"/>
            </a:pPr>
            <a:r>
              <a:rPr lang="en-GB" dirty="0" smtClean="0"/>
              <a:t>Binary </a:t>
            </a:r>
            <a:r>
              <a:rPr lang="en-GB" dirty="0"/>
              <a:t>representation (Topic </a:t>
            </a:r>
            <a:r>
              <a:rPr lang="en-GB" dirty="0" smtClean="0"/>
              <a:t>2)</a:t>
            </a:r>
          </a:p>
          <a:p>
            <a:pPr marL="173038" indent="-173038">
              <a:buFont typeface="Wingdings" panose="05000000000000000000" pitchFamily="2" charset="2"/>
              <a:buChar char="§"/>
            </a:pPr>
            <a:r>
              <a:rPr lang="en-GB" dirty="0" smtClean="0"/>
              <a:t>Simple </a:t>
            </a:r>
            <a:r>
              <a:rPr lang="en-GB" dirty="0"/>
              <a:t>logic gates (Topic </a:t>
            </a:r>
            <a:r>
              <a:rPr lang="en-GB" dirty="0" smtClean="0"/>
              <a:t>2)</a:t>
            </a:r>
          </a:p>
          <a:p>
            <a:pPr marL="173038" indent="-173038">
              <a:buFont typeface="Wingdings" panose="05000000000000000000" pitchFamily="2" charset="2"/>
              <a:buChar char="§"/>
            </a:pPr>
            <a:r>
              <a:rPr lang="en-GB" dirty="0" smtClean="0"/>
              <a:t>Computational </a:t>
            </a:r>
            <a:r>
              <a:rPr lang="en-GB" dirty="0"/>
              <a:t>thinking, problem-solving and programming  (Topic 4)</a:t>
            </a:r>
          </a:p>
        </p:txBody>
      </p:sp>
      <p:sp>
        <p:nvSpPr>
          <p:cNvPr id="4" name="内容占位符 2"/>
          <p:cNvSpPr txBox="1">
            <a:spLocks/>
          </p:cNvSpPr>
          <p:nvPr/>
        </p:nvSpPr>
        <p:spPr>
          <a:xfrm>
            <a:off x="129557" y="1737358"/>
            <a:ext cx="6108346" cy="2978979"/>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A. Color representation: Hexadecimal</a:t>
            </a:r>
          </a:p>
          <a:p>
            <a:pPr marL="173038" indent="-173038">
              <a:buFont typeface="Wingdings" panose="05000000000000000000" pitchFamily="2" charset="2"/>
              <a:buChar char="§"/>
            </a:pPr>
            <a:r>
              <a:rPr lang="en-US" sz="2400" b="1" dirty="0" smtClean="0">
                <a:solidFill>
                  <a:schemeClr val="bg1"/>
                </a:solidFill>
              </a:rPr>
              <a:t>B. Colors </a:t>
            </a:r>
            <a:r>
              <a:rPr lang="en-US" sz="2400" b="1" dirty="0">
                <a:solidFill>
                  <a:schemeClr val="bg1"/>
                </a:solidFill>
              </a:rPr>
              <a:t>in images: Binary, gray and </a:t>
            </a:r>
            <a:r>
              <a:rPr lang="en-US" sz="2400" b="1" dirty="0" smtClean="0">
                <a:solidFill>
                  <a:schemeClr val="bg1"/>
                </a:solidFill>
              </a:rPr>
              <a:t>color-map</a:t>
            </a:r>
          </a:p>
          <a:p>
            <a:pPr marL="173038" indent="-173038">
              <a:buFont typeface="Wingdings" panose="05000000000000000000" pitchFamily="2" charset="2"/>
              <a:buChar char="§"/>
            </a:pPr>
            <a:r>
              <a:rPr lang="en-US" sz="2400" b="1" dirty="0" smtClean="0">
                <a:solidFill>
                  <a:schemeClr val="bg1"/>
                </a:solidFill>
              </a:rPr>
              <a:t>C. Color </a:t>
            </a:r>
            <a:r>
              <a:rPr lang="en-US" sz="2400" b="1" dirty="0">
                <a:solidFill>
                  <a:schemeClr val="bg1"/>
                </a:solidFill>
              </a:rPr>
              <a:t>space: RGB </a:t>
            </a:r>
            <a:r>
              <a:rPr lang="en-US" sz="2400" b="1" dirty="0">
                <a:solidFill>
                  <a:schemeClr val="bg1"/>
                </a:solidFill>
                <a:sym typeface="Wingdings" panose="05000000000000000000" pitchFamily="2" charset="2"/>
              </a:rPr>
              <a:t> HSV </a:t>
            </a:r>
            <a:endParaRPr lang="en-US" sz="2400" b="1" dirty="0" smtClean="0">
              <a:solidFill>
                <a:schemeClr val="bg1"/>
              </a:solidFill>
              <a:sym typeface="Wingdings" panose="05000000000000000000" pitchFamily="2" charset="2"/>
            </a:endParaRPr>
          </a:p>
          <a:p>
            <a:pPr marL="173038" indent="-173038">
              <a:buFont typeface="Wingdings" panose="05000000000000000000" pitchFamily="2" charset="2"/>
              <a:buChar char="§"/>
            </a:pPr>
            <a:r>
              <a:rPr lang="en-US" sz="2400" b="1" dirty="0" smtClean="0">
                <a:solidFill>
                  <a:schemeClr val="bg1"/>
                </a:solidFill>
              </a:rPr>
              <a:t>D. Image </a:t>
            </a:r>
            <a:r>
              <a:rPr lang="en-US" sz="2400" b="1" dirty="0">
                <a:solidFill>
                  <a:schemeClr val="bg1"/>
                </a:solidFill>
              </a:rPr>
              <a:t>arithmetic and  Logic </a:t>
            </a:r>
            <a:r>
              <a:rPr lang="en-US" sz="2400" b="1" dirty="0" smtClean="0">
                <a:solidFill>
                  <a:schemeClr val="bg1"/>
                </a:solidFill>
              </a:rPr>
              <a:t>Operation</a:t>
            </a:r>
          </a:p>
          <a:p>
            <a:pPr marL="173038" indent="-173038">
              <a:buFont typeface="Wingdings" panose="05000000000000000000" pitchFamily="2" charset="2"/>
              <a:buChar char="§"/>
            </a:pPr>
            <a:r>
              <a:rPr lang="en-US" sz="2400" b="1" dirty="0" smtClean="0">
                <a:solidFill>
                  <a:schemeClr val="bg1"/>
                </a:solidFill>
              </a:rPr>
              <a:t>E. Advanced </a:t>
            </a:r>
            <a:r>
              <a:rPr lang="en-US" sz="2400" b="1" dirty="0">
                <a:solidFill>
                  <a:schemeClr val="bg1"/>
                </a:solidFill>
              </a:rPr>
              <a:t>image operations in OPENCV</a:t>
            </a:r>
            <a:endParaRPr lang="en-GB" sz="2400" b="1" dirty="0">
              <a:solidFill>
                <a:schemeClr val="bg1"/>
              </a:solidFill>
            </a:endParaRPr>
          </a:p>
        </p:txBody>
      </p:sp>
      <p:sp>
        <p:nvSpPr>
          <p:cNvPr id="7" name="圆角矩形 6"/>
          <p:cNvSpPr/>
          <p:nvPr/>
        </p:nvSpPr>
        <p:spPr>
          <a:xfrm>
            <a:off x="4849457" y="4902193"/>
            <a:ext cx="2493085" cy="969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Group learning</a:t>
            </a:r>
          </a:p>
        </p:txBody>
      </p:sp>
      <p:sp>
        <p:nvSpPr>
          <p:cNvPr id="8" name="左右箭头 7"/>
          <p:cNvSpPr/>
          <p:nvPr/>
        </p:nvSpPr>
        <p:spPr>
          <a:xfrm>
            <a:off x="6126480" y="3000038"/>
            <a:ext cx="1129553" cy="645459"/>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9" name="圆角矩形 8"/>
          <p:cNvSpPr/>
          <p:nvPr/>
        </p:nvSpPr>
        <p:spPr>
          <a:xfrm>
            <a:off x="1041323" y="4902195"/>
            <a:ext cx="2588299" cy="969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Introduction</a:t>
            </a:r>
          </a:p>
        </p:txBody>
      </p:sp>
      <p:sp>
        <p:nvSpPr>
          <p:cNvPr id="10" name="圆角矩形 9"/>
          <p:cNvSpPr/>
          <p:nvPr/>
        </p:nvSpPr>
        <p:spPr>
          <a:xfrm>
            <a:off x="8953759" y="4902193"/>
            <a:ext cx="2588299" cy="969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Cooperative learning</a:t>
            </a:r>
          </a:p>
        </p:txBody>
      </p:sp>
      <p:sp>
        <p:nvSpPr>
          <p:cNvPr id="11" name="文本框 10"/>
          <p:cNvSpPr txBox="1"/>
          <p:nvPr/>
        </p:nvSpPr>
        <p:spPr>
          <a:xfrm>
            <a:off x="1522014" y="5871436"/>
            <a:ext cx="1485087" cy="584775"/>
          </a:xfrm>
          <a:prstGeom prst="rect">
            <a:avLst/>
          </a:prstGeom>
          <a:noFill/>
        </p:spPr>
        <p:txBody>
          <a:bodyPr wrap="none" rtlCol="0">
            <a:spAutoFit/>
          </a:bodyPr>
          <a:lstStyle/>
          <a:p>
            <a:r>
              <a:rPr lang="en-US" sz="3200" dirty="0" smtClean="0">
                <a:solidFill>
                  <a:srgbClr val="FF0000"/>
                </a:solidFill>
              </a:rPr>
              <a:t>Teacher</a:t>
            </a:r>
            <a:endParaRPr lang="en-GB" sz="3200" dirty="0">
              <a:solidFill>
                <a:srgbClr val="FF0000"/>
              </a:solidFill>
            </a:endParaRPr>
          </a:p>
        </p:txBody>
      </p:sp>
      <p:sp>
        <p:nvSpPr>
          <p:cNvPr id="12" name="文本框 11"/>
          <p:cNvSpPr txBox="1"/>
          <p:nvPr/>
        </p:nvSpPr>
        <p:spPr>
          <a:xfrm>
            <a:off x="4090428" y="5871431"/>
            <a:ext cx="3868367" cy="584775"/>
          </a:xfrm>
          <a:prstGeom prst="rect">
            <a:avLst/>
          </a:prstGeom>
          <a:noFill/>
        </p:spPr>
        <p:txBody>
          <a:bodyPr wrap="none" rtlCol="0">
            <a:spAutoFit/>
          </a:bodyPr>
          <a:lstStyle/>
          <a:p>
            <a:r>
              <a:rPr lang="en-US" sz="3200" dirty="0" smtClean="0">
                <a:solidFill>
                  <a:srgbClr val="FF0000"/>
                </a:solidFill>
              </a:rPr>
              <a:t>Students: Researchers</a:t>
            </a:r>
            <a:endParaRPr lang="en-GB" sz="3200" dirty="0">
              <a:solidFill>
                <a:srgbClr val="FF0000"/>
              </a:solidFill>
            </a:endParaRPr>
          </a:p>
        </p:txBody>
      </p:sp>
      <p:sp>
        <p:nvSpPr>
          <p:cNvPr id="13" name="文本框 12"/>
          <p:cNvSpPr txBox="1"/>
          <p:nvPr/>
        </p:nvSpPr>
        <p:spPr>
          <a:xfrm>
            <a:off x="8589826" y="5871430"/>
            <a:ext cx="3316164" cy="584775"/>
          </a:xfrm>
          <a:prstGeom prst="rect">
            <a:avLst/>
          </a:prstGeom>
          <a:noFill/>
        </p:spPr>
        <p:txBody>
          <a:bodyPr wrap="none" rtlCol="0">
            <a:spAutoFit/>
          </a:bodyPr>
          <a:lstStyle/>
          <a:p>
            <a:r>
              <a:rPr lang="en-US" sz="3200" dirty="0" smtClean="0">
                <a:solidFill>
                  <a:srgbClr val="FF0000"/>
                </a:solidFill>
              </a:rPr>
              <a:t>Students: Teachers</a:t>
            </a:r>
            <a:endParaRPr lang="en-GB" sz="3200" dirty="0">
              <a:solidFill>
                <a:srgbClr val="FF0000"/>
              </a:solidFill>
            </a:endParaRPr>
          </a:p>
        </p:txBody>
      </p:sp>
    </p:spTree>
    <p:extLst>
      <p:ext uri="{BB962C8B-B14F-4D97-AF65-F5344CB8AC3E}">
        <p14:creationId xmlns:p14="http://schemas.microsoft.com/office/powerpoint/2010/main" val="152635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1"/>
                                        </p:tgtEl>
                                      </p:cBhvr>
                                    </p:animEffect>
                                    <p:animScale>
                                      <p:cBhvr>
                                        <p:cTn id="10"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2561091" y="1836090"/>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A. </a:t>
            </a:r>
            <a:r>
              <a:rPr lang="en-US" sz="2400" b="1" dirty="0" smtClean="0">
                <a:solidFill>
                  <a:schemeClr val="bg1"/>
                </a:solidFill>
              </a:rPr>
              <a:t>Color representation: Hexadecimal</a:t>
            </a:r>
          </a:p>
        </p:txBody>
      </p:sp>
      <p:sp>
        <p:nvSpPr>
          <p:cNvPr id="6" name="矩形 5"/>
          <p:cNvSpPr/>
          <p:nvPr/>
        </p:nvSpPr>
        <p:spPr>
          <a:xfrm>
            <a:off x="842351" y="3500438"/>
            <a:ext cx="1718740" cy="369332"/>
          </a:xfrm>
          <a:prstGeom prst="rect">
            <a:avLst/>
          </a:prstGeom>
        </p:spPr>
        <p:txBody>
          <a:bodyPr wrap="none">
            <a:spAutoFit/>
          </a:bodyPr>
          <a:lstStyle/>
          <a:p>
            <a:r>
              <a:rPr lang="en-GB" b="0" i="0" dirty="0" smtClean="0">
                <a:solidFill>
                  <a:srgbClr val="000000"/>
                </a:solidFill>
                <a:effectLst/>
                <a:latin typeface="Verdana" panose="020B0604030504040204" pitchFamily="34" charset="0"/>
              </a:rPr>
              <a:t>(255，0，0）</a:t>
            </a:r>
            <a:endParaRPr lang="en-GB" dirty="0"/>
          </a:p>
        </p:txBody>
      </p:sp>
      <p:sp>
        <p:nvSpPr>
          <p:cNvPr id="7" name="矩形 6"/>
          <p:cNvSpPr/>
          <p:nvPr/>
        </p:nvSpPr>
        <p:spPr>
          <a:xfrm>
            <a:off x="842351" y="4227958"/>
            <a:ext cx="1718740" cy="369332"/>
          </a:xfrm>
          <a:prstGeom prst="rect">
            <a:avLst/>
          </a:prstGeom>
        </p:spPr>
        <p:txBody>
          <a:bodyPr wrap="none">
            <a:spAutoFit/>
          </a:bodyPr>
          <a:lstStyle/>
          <a:p>
            <a:r>
              <a:rPr lang="en-GB" b="0" i="0" dirty="0" smtClean="0">
                <a:solidFill>
                  <a:srgbClr val="000000"/>
                </a:solidFill>
                <a:effectLst/>
                <a:latin typeface="Verdana" panose="020B0604030504040204" pitchFamily="34" charset="0"/>
              </a:rPr>
              <a:t>(0，255，0）</a:t>
            </a:r>
            <a:endParaRPr lang="en-GB" dirty="0"/>
          </a:p>
        </p:txBody>
      </p:sp>
      <p:sp>
        <p:nvSpPr>
          <p:cNvPr id="8" name="矩形 7"/>
          <p:cNvSpPr/>
          <p:nvPr/>
        </p:nvSpPr>
        <p:spPr>
          <a:xfrm>
            <a:off x="842351" y="4958302"/>
            <a:ext cx="1718740" cy="369332"/>
          </a:xfrm>
          <a:prstGeom prst="rect">
            <a:avLst/>
          </a:prstGeom>
        </p:spPr>
        <p:txBody>
          <a:bodyPr wrap="none">
            <a:spAutoFit/>
          </a:bodyPr>
          <a:lstStyle/>
          <a:p>
            <a:r>
              <a:rPr lang="en-GB" b="0" i="0" dirty="0" smtClean="0">
                <a:solidFill>
                  <a:srgbClr val="000000"/>
                </a:solidFill>
                <a:effectLst/>
                <a:latin typeface="Verdana" panose="020B0604030504040204" pitchFamily="34" charset="0"/>
              </a:rPr>
              <a:t>(0，0，255）</a:t>
            </a:r>
            <a:endParaRPr lang="en-GB" dirty="0"/>
          </a:p>
        </p:txBody>
      </p:sp>
      <p:sp>
        <p:nvSpPr>
          <p:cNvPr id="10" name="文本框 9"/>
          <p:cNvSpPr txBox="1"/>
          <p:nvPr/>
        </p:nvSpPr>
        <p:spPr>
          <a:xfrm>
            <a:off x="3766921" y="2553184"/>
            <a:ext cx="5607176" cy="523220"/>
          </a:xfrm>
          <a:prstGeom prst="rect">
            <a:avLst/>
          </a:prstGeom>
          <a:noFill/>
        </p:spPr>
        <p:txBody>
          <a:bodyPr wrap="none" rtlCol="0">
            <a:spAutoFit/>
          </a:bodyPr>
          <a:lstStyle/>
          <a:p>
            <a:r>
              <a:rPr lang="en-US" sz="2800" dirty="0" smtClean="0"/>
              <a:t>1 color channel: </a:t>
            </a:r>
            <a:r>
              <a:rPr lang="en-US" sz="2800" dirty="0" smtClean="0"/>
              <a:t>8 bits, range( 0-255</a:t>
            </a:r>
            <a:r>
              <a:rPr lang="en-US" sz="2800" dirty="0" smtClean="0"/>
              <a:t> )</a:t>
            </a:r>
            <a:endParaRPr lang="en-GB" sz="2800" dirty="0"/>
          </a:p>
        </p:txBody>
      </p:sp>
      <p:sp>
        <p:nvSpPr>
          <p:cNvPr id="11" name="文本框 10"/>
          <p:cNvSpPr txBox="1"/>
          <p:nvPr/>
        </p:nvSpPr>
        <p:spPr>
          <a:xfrm>
            <a:off x="1014674" y="2977218"/>
            <a:ext cx="1374094" cy="523220"/>
          </a:xfrm>
          <a:prstGeom prst="rect">
            <a:avLst/>
          </a:prstGeom>
          <a:noFill/>
        </p:spPr>
        <p:txBody>
          <a:bodyPr wrap="none" rtlCol="0">
            <a:spAutoFit/>
          </a:bodyPr>
          <a:lstStyle/>
          <a:p>
            <a:r>
              <a:rPr lang="en-US" sz="2800" dirty="0" smtClean="0"/>
              <a:t>R    G   B</a:t>
            </a:r>
            <a:endParaRPr lang="en-GB" sz="2800" dirty="0"/>
          </a:p>
        </p:txBody>
      </p:sp>
      <p:sp>
        <p:nvSpPr>
          <p:cNvPr id="12" name="文本框 11"/>
          <p:cNvSpPr txBox="1"/>
          <p:nvPr/>
        </p:nvSpPr>
        <p:spPr>
          <a:xfrm>
            <a:off x="3766921" y="3110541"/>
            <a:ext cx="6152197" cy="523220"/>
          </a:xfrm>
          <a:prstGeom prst="rect">
            <a:avLst/>
          </a:prstGeom>
          <a:noFill/>
        </p:spPr>
        <p:txBody>
          <a:bodyPr wrap="none" rtlCol="0">
            <a:spAutoFit/>
          </a:bodyPr>
          <a:lstStyle/>
          <a:p>
            <a:r>
              <a:rPr lang="en-US" sz="2800" dirty="0" smtClean="0"/>
              <a:t>3 color channel: </a:t>
            </a:r>
            <a:r>
              <a:rPr lang="en-US" sz="2800" dirty="0" smtClean="0"/>
              <a:t>24 bits, range( 0-255^3</a:t>
            </a:r>
            <a:r>
              <a:rPr lang="en-US" sz="2800" dirty="0" smtClean="0"/>
              <a:t> )</a:t>
            </a:r>
            <a:endParaRPr lang="en-GB" sz="2800" dirty="0"/>
          </a:p>
        </p:txBody>
      </p:sp>
      <p:sp>
        <p:nvSpPr>
          <p:cNvPr id="14" name="文本框 13"/>
          <p:cNvSpPr txBox="1"/>
          <p:nvPr/>
        </p:nvSpPr>
        <p:spPr>
          <a:xfrm>
            <a:off x="3617259" y="4050361"/>
            <a:ext cx="7005444" cy="1815882"/>
          </a:xfrm>
          <a:prstGeom prst="rect">
            <a:avLst/>
          </a:prstGeom>
          <a:noFill/>
        </p:spPr>
        <p:txBody>
          <a:bodyPr wrap="none" rtlCol="0">
            <a:spAutoFit/>
          </a:bodyPr>
          <a:lstStyle/>
          <a:p>
            <a:r>
              <a:rPr lang="en-US" sz="2800" dirty="0" smtClean="0"/>
              <a:t>Color Red </a:t>
            </a:r>
          </a:p>
          <a:p>
            <a:r>
              <a:rPr lang="en-US" sz="2800" dirty="0" smtClean="0"/>
              <a:t>Binary: 	  11111111, 00000000, 00000000</a:t>
            </a:r>
          </a:p>
          <a:p>
            <a:r>
              <a:rPr lang="en-US" sz="2800" dirty="0" smtClean="0"/>
              <a:t>Denary: 	  255, 0, 0</a:t>
            </a:r>
          </a:p>
          <a:p>
            <a:r>
              <a:rPr lang="en-US" sz="2800" dirty="0" smtClean="0"/>
              <a:t>Hexadecimal: FF0000</a:t>
            </a:r>
            <a:endParaRPr lang="en-GB" sz="2800" dirty="0"/>
          </a:p>
        </p:txBody>
      </p:sp>
      <p:sp>
        <p:nvSpPr>
          <p:cNvPr id="15" name="椭圆 14"/>
          <p:cNvSpPr/>
          <p:nvPr/>
        </p:nvSpPr>
        <p:spPr>
          <a:xfrm>
            <a:off x="9919118" y="5580962"/>
            <a:ext cx="1863762" cy="5705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Simulation</a:t>
            </a:r>
            <a:endParaRPr lang="en-GB" dirty="0"/>
          </a:p>
        </p:txBody>
      </p:sp>
    </p:spTree>
    <p:extLst>
      <p:ext uri="{BB962C8B-B14F-4D97-AF65-F5344CB8AC3E}">
        <p14:creationId xmlns:p14="http://schemas.microsoft.com/office/powerpoint/2010/main" val="1974198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Activity 1</a:t>
            </a:r>
            <a:endParaRPr lang="en-GB" dirty="0"/>
          </a:p>
        </p:txBody>
      </p:sp>
      <p:sp>
        <p:nvSpPr>
          <p:cNvPr id="3" name="内容占位符 2"/>
          <p:cNvSpPr>
            <a:spLocks noGrp="1"/>
          </p:cNvSpPr>
          <p:nvPr>
            <p:ph idx="1"/>
          </p:nvPr>
        </p:nvSpPr>
        <p:spPr/>
        <p:txBody>
          <a:bodyPr/>
          <a:lstStyle/>
          <a:p>
            <a:r>
              <a:rPr lang="en-US" dirty="0" smtClean="0"/>
              <a:t>Take out your camera</a:t>
            </a:r>
          </a:p>
          <a:p>
            <a:r>
              <a:rPr lang="en-US" dirty="0" smtClean="0"/>
              <a:t>Take a picture with different artistic styles </a:t>
            </a:r>
          </a:p>
          <a:p>
            <a:r>
              <a:rPr lang="en-US" dirty="0" smtClean="0"/>
              <a:t>You might use apps on your phone</a:t>
            </a:r>
          </a:p>
          <a:p>
            <a:endParaRPr lang="en-GB" dirty="0"/>
          </a:p>
        </p:txBody>
      </p:sp>
    </p:spTree>
    <p:extLst>
      <p:ext uri="{BB962C8B-B14F-4D97-AF65-F5344CB8AC3E}">
        <p14:creationId xmlns:p14="http://schemas.microsoft.com/office/powerpoint/2010/main" val="3395618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2561091" y="1836090"/>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a:solidFill>
                  <a:srgbClr val="FF0000"/>
                </a:solidFill>
              </a:rPr>
              <a:t>A. </a:t>
            </a:r>
            <a:r>
              <a:rPr lang="en-US" sz="2400" b="1" dirty="0" smtClean="0">
                <a:solidFill>
                  <a:schemeClr val="bg1"/>
                </a:solidFill>
              </a:rPr>
              <a:t>Color representation: Hexadecimal</a:t>
            </a:r>
          </a:p>
        </p:txBody>
      </p:sp>
      <p:sp>
        <p:nvSpPr>
          <p:cNvPr id="3" name="矩形 2"/>
          <p:cNvSpPr/>
          <p:nvPr/>
        </p:nvSpPr>
        <p:spPr>
          <a:xfrm>
            <a:off x="1666311" y="2680167"/>
            <a:ext cx="8486218" cy="3257174"/>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marL="457200" indent="-457200">
              <a:lnSpc>
                <a:spcPct val="150000"/>
              </a:lnSpc>
              <a:buFont typeface="Arial" panose="020B0604020202020204" pitchFamily="34" charset="0"/>
              <a:buChar char="•"/>
            </a:pPr>
            <a:r>
              <a:rPr lang="en-US" sz="2800" dirty="0" smtClean="0"/>
              <a:t>Binary </a:t>
            </a:r>
            <a:r>
              <a:rPr lang="en-US" sz="2800" dirty="0" err="1" smtClean="0"/>
              <a:t>v.s</a:t>
            </a:r>
            <a:r>
              <a:rPr lang="en-US" sz="2800" dirty="0" smtClean="0"/>
              <a:t>. Denary </a:t>
            </a:r>
            <a:r>
              <a:rPr lang="en-US" sz="2800" dirty="0" err="1" smtClean="0"/>
              <a:t>v.s</a:t>
            </a:r>
            <a:r>
              <a:rPr lang="en-US" sz="2800" dirty="0" smtClean="0"/>
              <a:t>. Hexadecimal </a:t>
            </a:r>
          </a:p>
          <a:p>
            <a:pPr marL="457200" indent="-457200">
              <a:lnSpc>
                <a:spcPct val="150000"/>
              </a:lnSpc>
              <a:buFont typeface="Arial" panose="020B0604020202020204" pitchFamily="34" charset="0"/>
              <a:buChar char="•"/>
            </a:pPr>
            <a:r>
              <a:rPr lang="en-US" sz="2800" dirty="0" smtClean="0"/>
              <a:t>Advantage of hexadecimal</a:t>
            </a:r>
            <a:endParaRPr lang="en-US" sz="2800" dirty="0" smtClean="0"/>
          </a:p>
          <a:p>
            <a:pPr marL="457200" indent="-457200">
              <a:lnSpc>
                <a:spcPct val="150000"/>
              </a:lnSpc>
              <a:buFont typeface="Arial" panose="020B0604020202020204" pitchFamily="34" charset="0"/>
              <a:buChar char="•"/>
            </a:pPr>
            <a:r>
              <a:rPr lang="en-US" sz="2800" dirty="0" smtClean="0"/>
              <a:t>Obtain the pixel color from an image interactively </a:t>
            </a:r>
          </a:p>
          <a:p>
            <a:pPr marL="457200" indent="-457200">
              <a:lnSpc>
                <a:spcPct val="150000"/>
              </a:lnSpc>
              <a:buFont typeface="Arial" panose="020B0604020202020204" pitchFamily="34" charset="0"/>
              <a:buChar char="•"/>
            </a:pPr>
            <a:r>
              <a:rPr lang="en-US" sz="2800" dirty="0" smtClean="0"/>
              <a:t>Use hexadecimal color representation in GUI design</a:t>
            </a:r>
            <a:endParaRPr lang="en-US" sz="2800" dirty="0"/>
          </a:p>
          <a:p>
            <a:pPr marL="457200" indent="-457200">
              <a:lnSpc>
                <a:spcPct val="150000"/>
              </a:lnSpc>
              <a:buFont typeface="Arial" panose="020B0604020202020204" pitchFamily="34" charset="0"/>
              <a:buChar char="•"/>
            </a:pPr>
            <a:r>
              <a:rPr lang="en-US" sz="2800" dirty="0" smtClean="0"/>
              <a:t>Try different digits combinations in color space</a:t>
            </a:r>
          </a:p>
        </p:txBody>
      </p:sp>
    </p:spTree>
    <p:extLst>
      <p:ext uri="{BB962C8B-B14F-4D97-AF65-F5344CB8AC3E}">
        <p14:creationId xmlns:p14="http://schemas.microsoft.com/office/powerpoint/2010/main" val="10201352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img.my.csdn.net/uploads/201212/17/1355735182_8688.jpg"/>
          <p:cNvPicPr>
            <a:picLocks noChangeAspect="1" noChangeArrowheads="1"/>
          </p:cNvPicPr>
          <p:nvPr/>
        </p:nvPicPr>
        <p:blipFill rotWithShape="1">
          <a:blip r:embed="rId2">
            <a:extLst>
              <a:ext uri="{28A0092B-C50C-407E-A947-70E740481C1C}">
                <a14:useLocalDpi xmlns:a14="http://schemas.microsoft.com/office/drawing/2010/main" val="0"/>
              </a:ext>
            </a:extLst>
          </a:blip>
          <a:srcRect l="5263" t="11501" r="61458" b="26174"/>
          <a:stretch/>
        </p:blipFill>
        <p:spPr bwMode="auto">
          <a:xfrm>
            <a:off x="2974486" y="2480520"/>
            <a:ext cx="2992276" cy="363478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img.my.csdn.net/uploads/201212/17/1355735189_8189.jpg"/>
          <p:cNvPicPr>
            <a:picLocks noChangeAspect="1" noChangeArrowheads="1"/>
          </p:cNvPicPr>
          <p:nvPr/>
        </p:nvPicPr>
        <p:blipFill rotWithShape="1">
          <a:blip r:embed="rId3">
            <a:extLst>
              <a:ext uri="{28A0092B-C50C-407E-A947-70E740481C1C}">
                <a14:useLocalDpi xmlns:a14="http://schemas.microsoft.com/office/drawing/2010/main" val="0"/>
              </a:ext>
            </a:extLst>
          </a:blip>
          <a:srcRect l="57511" t="10466" r="12162" b="15510"/>
          <a:stretch/>
        </p:blipFill>
        <p:spPr bwMode="auto">
          <a:xfrm>
            <a:off x="6463757" y="1738851"/>
            <a:ext cx="2801812" cy="4388337"/>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844481" y="2121967"/>
            <a:ext cx="1308050" cy="369332"/>
          </a:xfrm>
          <a:prstGeom prst="rect">
            <a:avLst/>
          </a:prstGeom>
          <a:noFill/>
        </p:spPr>
        <p:txBody>
          <a:bodyPr wrap="none" rtlCol="0">
            <a:spAutoFit/>
          </a:bodyPr>
          <a:lstStyle/>
          <a:p>
            <a:r>
              <a:rPr lang="en-US" dirty="0" smtClean="0"/>
              <a:t>Color image</a:t>
            </a:r>
            <a:endParaRPr lang="en-GB" dirty="0"/>
          </a:p>
        </p:txBody>
      </p:sp>
      <p:sp>
        <p:nvSpPr>
          <p:cNvPr id="8" name="文本框 7"/>
          <p:cNvSpPr txBox="1"/>
          <p:nvPr/>
        </p:nvSpPr>
        <p:spPr>
          <a:xfrm>
            <a:off x="3863993" y="2128951"/>
            <a:ext cx="1239698" cy="369332"/>
          </a:xfrm>
          <a:prstGeom prst="rect">
            <a:avLst/>
          </a:prstGeom>
          <a:noFill/>
        </p:spPr>
        <p:txBody>
          <a:bodyPr wrap="none" rtlCol="0">
            <a:spAutoFit/>
          </a:bodyPr>
          <a:lstStyle/>
          <a:p>
            <a:r>
              <a:rPr lang="en-US" dirty="0" smtClean="0"/>
              <a:t>Gray image</a:t>
            </a:r>
            <a:endParaRPr lang="en-GB" dirty="0"/>
          </a:p>
        </p:txBody>
      </p:sp>
      <p:pic>
        <p:nvPicPr>
          <p:cNvPr id="10" name="Picture 4" descr="http://img.my.csdn.net/uploads/201212/17/1355735182_8688.jpg"/>
          <p:cNvPicPr>
            <a:picLocks noChangeAspect="1" noChangeArrowheads="1"/>
          </p:cNvPicPr>
          <p:nvPr/>
        </p:nvPicPr>
        <p:blipFill rotWithShape="1">
          <a:blip r:embed="rId2">
            <a:extLst>
              <a:ext uri="{28A0092B-C50C-407E-A947-70E740481C1C}">
                <a14:useLocalDpi xmlns:a14="http://schemas.microsoft.com/office/drawing/2010/main" val="0"/>
              </a:ext>
            </a:extLst>
          </a:blip>
          <a:srcRect l="58920" t="10042" r="20212" b="17000"/>
          <a:stretch/>
        </p:blipFill>
        <p:spPr bwMode="auto">
          <a:xfrm>
            <a:off x="9762564" y="1694329"/>
            <a:ext cx="2043953" cy="436604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http://img.my.csdn.net/uploads/201212/17/1355734942_1273.jpg"/>
          <p:cNvPicPr>
            <a:picLocks noChangeAspect="1" noChangeArrowheads="1"/>
          </p:cNvPicPr>
          <p:nvPr/>
        </p:nvPicPr>
        <p:blipFill rotWithShape="1">
          <a:blip r:embed="rId4">
            <a:extLst>
              <a:ext uri="{28A0092B-C50C-407E-A947-70E740481C1C}">
                <a14:useLocalDpi xmlns:a14="http://schemas.microsoft.com/office/drawing/2010/main" val="0"/>
              </a:ext>
            </a:extLst>
          </a:blip>
          <a:srcRect l="14060" t="16317" r="52587" b="20635"/>
          <a:stretch/>
        </p:blipFill>
        <p:spPr bwMode="auto">
          <a:xfrm>
            <a:off x="42744" y="2480520"/>
            <a:ext cx="2937379" cy="364666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865601" y="2665186"/>
            <a:ext cx="1366080" cy="369332"/>
          </a:xfrm>
          <a:prstGeom prst="rect">
            <a:avLst/>
          </a:prstGeom>
          <a:noFill/>
        </p:spPr>
        <p:txBody>
          <a:bodyPr wrap="none" rtlCol="0">
            <a:spAutoFit/>
          </a:bodyPr>
          <a:lstStyle/>
          <a:p>
            <a:r>
              <a:rPr lang="en-US" dirty="0" smtClean="0"/>
              <a:t>(10, 20, 200)</a:t>
            </a:r>
            <a:endParaRPr lang="en-GB" dirty="0"/>
          </a:p>
        </p:txBody>
      </p:sp>
      <p:sp>
        <p:nvSpPr>
          <p:cNvPr id="12" name="文本框 11"/>
          <p:cNvSpPr txBox="1"/>
          <p:nvPr/>
        </p:nvSpPr>
        <p:spPr>
          <a:xfrm>
            <a:off x="4132230" y="2665186"/>
            <a:ext cx="676788" cy="369332"/>
          </a:xfrm>
          <a:prstGeom prst="rect">
            <a:avLst/>
          </a:prstGeom>
          <a:noFill/>
        </p:spPr>
        <p:txBody>
          <a:bodyPr wrap="none" rtlCol="0">
            <a:spAutoFit/>
          </a:bodyPr>
          <a:lstStyle/>
          <a:p>
            <a:r>
              <a:rPr lang="en-US" dirty="0" smtClean="0"/>
              <a:t>(189)</a:t>
            </a:r>
            <a:endParaRPr lang="en-GB" dirty="0"/>
          </a:p>
        </p:txBody>
      </p:sp>
      <p:sp>
        <p:nvSpPr>
          <p:cNvPr id="7" name="矩形 6"/>
          <p:cNvSpPr/>
          <p:nvPr/>
        </p:nvSpPr>
        <p:spPr>
          <a:xfrm>
            <a:off x="255216" y="921375"/>
            <a:ext cx="5438540" cy="461665"/>
          </a:xfrm>
          <a:prstGeom prst="rect">
            <a:avLst/>
          </a:prstGeom>
        </p:spPr>
        <p:txBody>
          <a:bodyPr wrap="none">
            <a:spAutoFit/>
          </a:bodyPr>
          <a:lstStyle/>
          <a:p>
            <a:r>
              <a:rPr lang="en-GB" sz="2400" dirty="0" err="1" smtClean="0"/>
              <a:t>gray</a:t>
            </a:r>
            <a:r>
              <a:rPr lang="en-GB" sz="2400" dirty="0" smtClean="0"/>
              <a:t> = 0.2989 * r + 0.5870 * g + 0.1140 * b</a:t>
            </a:r>
            <a:endParaRPr lang="en-GB" sz="2400" dirty="0"/>
          </a:p>
        </p:txBody>
      </p:sp>
      <p:sp>
        <p:nvSpPr>
          <p:cNvPr id="16" name="矩形 15"/>
          <p:cNvSpPr/>
          <p:nvPr/>
        </p:nvSpPr>
        <p:spPr>
          <a:xfrm>
            <a:off x="6913611" y="644165"/>
            <a:ext cx="4703916" cy="830997"/>
          </a:xfrm>
          <a:prstGeom prst="rect">
            <a:avLst/>
          </a:prstGeom>
        </p:spPr>
        <p:txBody>
          <a:bodyPr wrap="none">
            <a:spAutoFit/>
          </a:bodyPr>
          <a:lstStyle/>
          <a:p>
            <a:r>
              <a:rPr lang="en-US" sz="2400" dirty="0" smtClean="0"/>
              <a:t>binary= 0  if  </a:t>
            </a:r>
            <a:r>
              <a:rPr lang="en-US" sz="2400" dirty="0" err="1" smtClean="0"/>
              <a:t>grayValue</a:t>
            </a:r>
            <a:r>
              <a:rPr lang="en-US" sz="2400" dirty="0" smtClean="0"/>
              <a:t> &lt; Threshold</a:t>
            </a:r>
          </a:p>
          <a:p>
            <a:r>
              <a:rPr lang="en-US" sz="2400" dirty="0" smtClean="0"/>
              <a:t>binary= 1  if  </a:t>
            </a:r>
            <a:r>
              <a:rPr lang="en-US" sz="2400" dirty="0" err="1" smtClean="0"/>
              <a:t>grayValue</a:t>
            </a:r>
            <a:r>
              <a:rPr lang="en-US" sz="2400" dirty="0" smtClean="0"/>
              <a:t> &gt;= Threshold</a:t>
            </a:r>
          </a:p>
        </p:txBody>
      </p:sp>
      <p:sp>
        <p:nvSpPr>
          <p:cNvPr id="9" name="文本框 8"/>
          <p:cNvSpPr txBox="1"/>
          <p:nvPr/>
        </p:nvSpPr>
        <p:spPr>
          <a:xfrm>
            <a:off x="8748505" y="2498283"/>
            <a:ext cx="1403782" cy="369332"/>
          </a:xfrm>
          <a:prstGeom prst="rect">
            <a:avLst/>
          </a:prstGeom>
          <a:noFill/>
        </p:spPr>
        <p:txBody>
          <a:bodyPr wrap="none" rtlCol="0">
            <a:spAutoFit/>
          </a:bodyPr>
          <a:lstStyle/>
          <a:p>
            <a:r>
              <a:rPr lang="en-US" dirty="0" smtClean="0"/>
              <a:t>Binary image</a:t>
            </a:r>
            <a:endParaRPr lang="en-GB" dirty="0"/>
          </a:p>
        </p:txBody>
      </p:sp>
      <p:sp>
        <p:nvSpPr>
          <p:cNvPr id="17" name="矩形 16"/>
          <p:cNvSpPr/>
          <p:nvPr/>
        </p:nvSpPr>
        <p:spPr>
          <a:xfrm>
            <a:off x="2570157" y="6436948"/>
            <a:ext cx="7534835" cy="369332"/>
          </a:xfrm>
          <a:prstGeom prst="rect">
            <a:avLst/>
          </a:prstGeom>
        </p:spPr>
        <p:txBody>
          <a:bodyPr wrap="square">
            <a:spAutoFit/>
          </a:bodyPr>
          <a:lstStyle/>
          <a:p>
            <a:r>
              <a:rPr lang="en-GB" dirty="0" smtClean="0">
                <a:hlinkClick r:id="rId5"/>
              </a:rPr>
              <a:t>http://docs.opencv.org/trunk/d7/d4d/tutorial_py_thresholding.html</a:t>
            </a:r>
            <a:r>
              <a:rPr lang="en-GB" dirty="0" smtClean="0"/>
              <a:t> </a:t>
            </a:r>
            <a:endParaRPr lang="en-GB" dirty="0"/>
          </a:p>
        </p:txBody>
      </p:sp>
      <p:sp>
        <p:nvSpPr>
          <p:cNvPr id="18" name="内容占位符 2"/>
          <p:cNvSpPr txBox="1">
            <a:spLocks/>
          </p:cNvSpPr>
          <p:nvPr/>
        </p:nvSpPr>
        <p:spPr>
          <a:xfrm>
            <a:off x="2912588" y="182448"/>
            <a:ext cx="6849975" cy="519760"/>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B. </a:t>
            </a:r>
            <a:r>
              <a:rPr lang="en-US" sz="2400" b="1" dirty="0" smtClean="0">
                <a:solidFill>
                  <a:schemeClr val="bg1"/>
                </a:solidFill>
              </a:rPr>
              <a:t>Colors </a:t>
            </a:r>
            <a:r>
              <a:rPr lang="en-US" sz="2400" b="1" dirty="0">
                <a:solidFill>
                  <a:schemeClr val="bg1"/>
                </a:solidFill>
              </a:rPr>
              <a:t>in images: Binary, gray and color-map</a:t>
            </a:r>
          </a:p>
        </p:txBody>
      </p:sp>
    </p:spTree>
    <p:extLst>
      <p:ext uri="{BB962C8B-B14F-4D97-AF65-F5344CB8AC3E}">
        <p14:creationId xmlns:p14="http://schemas.microsoft.com/office/powerpoint/2010/main" val="3295753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age result for false color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964" y="2579359"/>
            <a:ext cx="285750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false color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695" y="386249"/>
            <a:ext cx="2174038" cy="2123609"/>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result for false color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598" y="4791985"/>
            <a:ext cx="3556232" cy="1422494"/>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before, intermediate, and after imag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4617" y="2745032"/>
            <a:ext cx="7622241" cy="3221074"/>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_images/colormaps_reference_00.png"/>
          <p:cNvPicPr>
            <a:picLocks noChangeAspect="1" noChangeArrowheads="1"/>
          </p:cNvPicPr>
          <p:nvPr/>
        </p:nvPicPr>
        <p:blipFill rotWithShape="1">
          <a:blip r:embed="rId6">
            <a:extLst>
              <a:ext uri="{28A0092B-C50C-407E-A947-70E740481C1C}">
                <a14:useLocalDpi xmlns:a14="http://schemas.microsoft.com/office/drawing/2010/main" val="0"/>
              </a:ext>
            </a:extLst>
          </a:blip>
          <a:srcRect b="71765"/>
          <a:stretch/>
        </p:blipFill>
        <p:spPr bwMode="auto">
          <a:xfrm>
            <a:off x="4080485" y="847166"/>
            <a:ext cx="7197303" cy="1662692"/>
          </a:xfrm>
          <a:prstGeom prst="rect">
            <a:avLst/>
          </a:prstGeom>
          <a:noFill/>
          <a:extLst>
            <a:ext uri="{909E8E84-426E-40DD-AFC4-6F175D3DCCD1}">
              <a14:hiddenFill xmlns:a14="http://schemas.microsoft.com/office/drawing/2010/main">
                <a:solidFill>
                  <a:srgbClr val="FFFFFF"/>
                </a:solidFill>
              </a14:hiddenFill>
            </a:ext>
          </a:extLst>
        </p:spPr>
      </p:pic>
      <p:sp>
        <p:nvSpPr>
          <p:cNvPr id="14" name="内容占位符 2"/>
          <p:cNvSpPr txBox="1">
            <a:spLocks/>
          </p:cNvSpPr>
          <p:nvPr/>
        </p:nvSpPr>
        <p:spPr>
          <a:xfrm>
            <a:off x="3483464" y="126369"/>
            <a:ext cx="6849975" cy="519760"/>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B. </a:t>
            </a:r>
            <a:r>
              <a:rPr lang="en-US" sz="2400" b="1" dirty="0" smtClean="0">
                <a:solidFill>
                  <a:schemeClr val="bg1"/>
                </a:solidFill>
              </a:rPr>
              <a:t>Colors </a:t>
            </a:r>
            <a:r>
              <a:rPr lang="en-US" sz="2400" b="1" dirty="0">
                <a:solidFill>
                  <a:schemeClr val="bg1"/>
                </a:solidFill>
              </a:rPr>
              <a:t>in images: Binary, gray and color-map</a:t>
            </a:r>
          </a:p>
        </p:txBody>
      </p:sp>
    </p:spTree>
    <p:extLst>
      <p:ext uri="{BB962C8B-B14F-4D97-AF65-F5344CB8AC3E}">
        <p14:creationId xmlns:p14="http://schemas.microsoft.com/office/powerpoint/2010/main" val="580309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3" name="矩形 2"/>
          <p:cNvSpPr/>
          <p:nvPr/>
        </p:nvSpPr>
        <p:spPr>
          <a:xfrm>
            <a:off x="961685" y="2572590"/>
            <a:ext cx="10575891" cy="3108543"/>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marL="457200" indent="-457200">
              <a:buFont typeface="Arial" panose="020B0604020202020204" pitchFamily="34" charset="0"/>
              <a:buChar char="•"/>
            </a:pPr>
            <a:r>
              <a:rPr lang="en-GB" sz="2800" dirty="0" smtClean="0">
                <a:solidFill>
                  <a:srgbClr val="FF0000"/>
                </a:solidFill>
              </a:rPr>
              <a:t>Binary (0 or 1)</a:t>
            </a:r>
            <a:r>
              <a:rPr lang="en-GB" sz="2800" dirty="0" smtClean="0"/>
              <a:t> image, </a:t>
            </a:r>
            <a:r>
              <a:rPr lang="en-GB" sz="2800" dirty="0" err="1" smtClean="0"/>
              <a:t>Gray</a:t>
            </a:r>
            <a:r>
              <a:rPr lang="en-GB" sz="2800" dirty="0" smtClean="0"/>
              <a:t> (0~255) image, RGB (0~255,0~255,0~255) </a:t>
            </a:r>
            <a:r>
              <a:rPr lang="en-GB" sz="2800" dirty="0" err="1" smtClean="0"/>
              <a:t>color</a:t>
            </a:r>
            <a:r>
              <a:rPr lang="en-GB" sz="2800" dirty="0" smtClean="0"/>
              <a:t> image </a:t>
            </a:r>
          </a:p>
          <a:p>
            <a:pPr marL="457200" indent="-457200">
              <a:buFont typeface="Arial" panose="020B0604020202020204" pitchFamily="34" charset="0"/>
              <a:buChar char="•"/>
            </a:pPr>
            <a:r>
              <a:rPr lang="en-GB" sz="2800" dirty="0" smtClean="0"/>
              <a:t>False </a:t>
            </a:r>
            <a:r>
              <a:rPr lang="en-GB" sz="2800" dirty="0" err="1" smtClean="0"/>
              <a:t>color</a:t>
            </a:r>
            <a:r>
              <a:rPr lang="en-GB" sz="2800" dirty="0" smtClean="0"/>
              <a:t> image: Not real </a:t>
            </a:r>
            <a:r>
              <a:rPr lang="en-GB" sz="2800" dirty="0" err="1" smtClean="0"/>
              <a:t>color</a:t>
            </a:r>
            <a:r>
              <a:rPr lang="en-GB" sz="2800" dirty="0" smtClean="0"/>
              <a:t>, use </a:t>
            </a:r>
            <a:r>
              <a:rPr lang="en-GB" sz="2800" dirty="0" err="1" smtClean="0"/>
              <a:t>color</a:t>
            </a:r>
            <a:r>
              <a:rPr lang="en-GB" sz="2800" dirty="0" smtClean="0"/>
              <a:t> for better visualization</a:t>
            </a:r>
          </a:p>
          <a:p>
            <a:pPr marL="457200" indent="-457200">
              <a:buFont typeface="Arial" panose="020B0604020202020204" pitchFamily="34" charset="0"/>
              <a:buChar char="•"/>
            </a:pPr>
            <a:r>
              <a:rPr lang="en-GB" sz="2800" dirty="0" smtClean="0"/>
              <a:t>GUI app to convert </a:t>
            </a:r>
            <a:r>
              <a:rPr lang="en-GB" sz="2800" dirty="0" smtClean="0">
                <a:solidFill>
                  <a:srgbClr val="FF0000"/>
                </a:solidFill>
              </a:rPr>
              <a:t>RGB</a:t>
            </a:r>
            <a:r>
              <a:rPr lang="en-GB" sz="2800" dirty="0" smtClean="0"/>
              <a:t> </a:t>
            </a:r>
            <a:r>
              <a:rPr lang="en-GB" sz="2800" dirty="0" smtClean="0"/>
              <a:t>image </a:t>
            </a:r>
            <a:r>
              <a:rPr lang="en-GB" sz="2800" dirty="0" smtClean="0">
                <a:sym typeface="Wingdings" panose="05000000000000000000" pitchFamily="2" charset="2"/>
              </a:rPr>
              <a:t></a:t>
            </a:r>
            <a:r>
              <a:rPr lang="en-GB" sz="2800" dirty="0" smtClean="0"/>
              <a:t> </a:t>
            </a:r>
            <a:r>
              <a:rPr lang="en-GB" sz="2800" dirty="0" err="1" smtClean="0">
                <a:solidFill>
                  <a:srgbClr val="FF0000"/>
                </a:solidFill>
              </a:rPr>
              <a:t>gray</a:t>
            </a:r>
            <a:r>
              <a:rPr lang="en-GB" sz="2800" dirty="0" smtClean="0">
                <a:solidFill>
                  <a:srgbClr val="FF0000"/>
                </a:solidFill>
              </a:rPr>
              <a:t> </a:t>
            </a:r>
            <a:r>
              <a:rPr lang="en-GB" sz="2800" dirty="0" smtClean="0"/>
              <a:t>image</a:t>
            </a:r>
            <a:r>
              <a:rPr lang="en-GB" sz="2800" dirty="0" smtClean="0">
                <a:sym typeface="Wingdings" panose="05000000000000000000" pitchFamily="2" charset="2"/>
              </a:rPr>
              <a:t>  </a:t>
            </a:r>
            <a:r>
              <a:rPr lang="en-GB" sz="2800" dirty="0" smtClean="0">
                <a:solidFill>
                  <a:srgbClr val="FF0000"/>
                </a:solidFill>
              </a:rPr>
              <a:t>binary</a:t>
            </a:r>
            <a:r>
              <a:rPr lang="en-GB" sz="2800" dirty="0" smtClean="0"/>
              <a:t> image ( with an input from user, maybe a textbox/slider to control the threshold)</a:t>
            </a:r>
          </a:p>
          <a:p>
            <a:pPr marL="457200" indent="-457200">
              <a:buFont typeface="Arial" panose="020B0604020202020204" pitchFamily="34" charset="0"/>
              <a:buChar char="•"/>
            </a:pPr>
            <a:r>
              <a:rPr lang="en-US" sz="2800" dirty="0" smtClean="0"/>
              <a:t>GUI app to allow user to choose different </a:t>
            </a:r>
            <a:r>
              <a:rPr lang="en-US" sz="2800" dirty="0" err="1" smtClean="0"/>
              <a:t>colormap</a:t>
            </a:r>
            <a:r>
              <a:rPr lang="en-US" sz="2800" dirty="0" smtClean="0"/>
              <a:t> to show </a:t>
            </a:r>
            <a:r>
              <a:rPr lang="en-US" sz="2800" dirty="0" smtClean="0">
                <a:solidFill>
                  <a:srgbClr val="FF0000"/>
                </a:solidFill>
              </a:rPr>
              <a:t>false color</a:t>
            </a:r>
            <a:r>
              <a:rPr lang="en-US" sz="2800" dirty="0" smtClean="0"/>
              <a:t> of a gray image</a:t>
            </a:r>
            <a:endParaRPr lang="en-US" sz="2800" dirty="0" smtClean="0"/>
          </a:p>
        </p:txBody>
      </p:sp>
      <p:sp>
        <p:nvSpPr>
          <p:cNvPr id="5" name="内容占位符 2"/>
          <p:cNvSpPr txBox="1">
            <a:spLocks/>
          </p:cNvSpPr>
          <p:nvPr/>
        </p:nvSpPr>
        <p:spPr>
          <a:xfrm>
            <a:off x="2671012" y="1836436"/>
            <a:ext cx="6849975" cy="519760"/>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B. </a:t>
            </a:r>
            <a:r>
              <a:rPr lang="en-US" sz="2400" b="1" dirty="0" smtClean="0">
                <a:solidFill>
                  <a:schemeClr val="bg1"/>
                </a:solidFill>
              </a:rPr>
              <a:t>Colors </a:t>
            </a:r>
            <a:r>
              <a:rPr lang="en-US" sz="2400" b="1" dirty="0">
                <a:solidFill>
                  <a:schemeClr val="bg1"/>
                </a:solidFill>
              </a:rPr>
              <a:t>in images: Binary, gray and color-map</a:t>
            </a:r>
          </a:p>
        </p:txBody>
      </p:sp>
    </p:spTree>
    <p:extLst>
      <p:ext uri="{BB962C8B-B14F-4D97-AF65-F5344CB8AC3E}">
        <p14:creationId xmlns:p14="http://schemas.microsoft.com/office/powerpoint/2010/main" val="19710437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pic>
        <p:nvPicPr>
          <p:cNvPr id="11270" name="Picture 6" descr="Image result for rgb hsv color sp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49424"/>
            <a:ext cx="4648200" cy="2152650"/>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134470" y="5587335"/>
            <a:ext cx="11793071"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2400" b="1" cap="all" dirty="0"/>
              <a:t>ADVANTAGE OF HSV COLOR SPACE</a:t>
            </a:r>
          </a:p>
          <a:p>
            <a:r>
              <a:rPr lang="en-GB" sz="2400" dirty="0"/>
              <a:t>Unlike RGB and CMYK, which are defined in relation to primary </a:t>
            </a:r>
            <a:r>
              <a:rPr lang="en-GB" sz="2400" dirty="0" err="1"/>
              <a:t>colors</a:t>
            </a:r>
            <a:r>
              <a:rPr lang="en-GB" sz="2400" dirty="0"/>
              <a:t>, HSV is defined in a way that is similar to how humans perceive </a:t>
            </a:r>
            <a:r>
              <a:rPr lang="en-GB" sz="2400" dirty="0" err="1"/>
              <a:t>color</a:t>
            </a:r>
            <a:r>
              <a:rPr lang="en-GB" sz="2400" dirty="0"/>
              <a:t>.</a:t>
            </a:r>
          </a:p>
        </p:txBody>
      </p:sp>
      <p:pic>
        <p:nvPicPr>
          <p:cNvPr id="11272" name="Picture 8" descr="Image result for hsv color whe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2462" y="1737360"/>
            <a:ext cx="4168589" cy="4197638"/>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Image result for rgb hsv color spa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69894" y="1214950"/>
            <a:ext cx="3180949" cy="2385712"/>
          </a:xfrm>
          <a:prstGeom prst="rect">
            <a:avLst/>
          </a:prstGeom>
          <a:noFill/>
          <a:extLst>
            <a:ext uri="{909E8E84-426E-40DD-AFC4-6F175D3DCCD1}">
              <a14:hiddenFill xmlns:a14="http://schemas.microsoft.com/office/drawing/2010/main">
                <a:solidFill>
                  <a:srgbClr val="FFFFFF"/>
                </a:solidFill>
              </a14:hiddenFill>
            </a:ext>
          </a:extLst>
        </p:spPr>
      </p:pic>
      <p:sp>
        <p:nvSpPr>
          <p:cNvPr id="10" name="内容占位符 2"/>
          <p:cNvSpPr txBox="1">
            <a:spLocks/>
          </p:cNvSpPr>
          <p:nvPr/>
        </p:nvSpPr>
        <p:spPr>
          <a:xfrm>
            <a:off x="652773" y="1941631"/>
            <a:ext cx="4210790"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C.  </a:t>
            </a:r>
            <a:r>
              <a:rPr lang="en-US" sz="2400" b="1" dirty="0" smtClean="0">
                <a:solidFill>
                  <a:schemeClr val="bg1"/>
                </a:solidFill>
              </a:rPr>
              <a:t>Color </a:t>
            </a:r>
            <a:r>
              <a:rPr lang="en-US" sz="2400" b="1" dirty="0">
                <a:solidFill>
                  <a:schemeClr val="bg1"/>
                </a:solidFill>
              </a:rPr>
              <a:t>space: RGB </a:t>
            </a:r>
            <a:r>
              <a:rPr lang="en-US" sz="1800" b="1" dirty="0" smtClean="0">
                <a:solidFill>
                  <a:schemeClr val="bg1"/>
                </a:solidFill>
              </a:rPr>
              <a:t> ---</a:t>
            </a:r>
            <a:r>
              <a:rPr lang="en-US" sz="2400" b="1" dirty="0" smtClean="0">
                <a:solidFill>
                  <a:schemeClr val="bg1"/>
                </a:solidFill>
              </a:rPr>
              <a:t> </a:t>
            </a:r>
            <a:r>
              <a:rPr lang="en-US" sz="2400" b="1" dirty="0">
                <a:solidFill>
                  <a:schemeClr val="bg1"/>
                </a:solidFill>
              </a:rPr>
              <a:t>HSV</a:t>
            </a:r>
            <a:endParaRPr lang="en-US" sz="2400" b="1" dirty="0" smtClean="0">
              <a:solidFill>
                <a:schemeClr val="bg1"/>
              </a:solidFill>
            </a:endParaRPr>
          </a:p>
        </p:txBody>
      </p:sp>
      <p:sp>
        <p:nvSpPr>
          <p:cNvPr id="5" name="文本框 4"/>
          <p:cNvSpPr txBox="1"/>
          <p:nvPr/>
        </p:nvSpPr>
        <p:spPr>
          <a:xfrm>
            <a:off x="491889" y="5064073"/>
            <a:ext cx="1210781" cy="461665"/>
          </a:xfrm>
          <a:prstGeom prst="rect">
            <a:avLst/>
          </a:prstGeom>
          <a:noFill/>
        </p:spPr>
        <p:txBody>
          <a:bodyPr wrap="none" rtlCol="0">
            <a:spAutoFit/>
          </a:bodyPr>
          <a:lstStyle/>
          <a:p>
            <a:r>
              <a:rPr lang="en-US" sz="2400" dirty="0" smtClean="0">
                <a:solidFill>
                  <a:srgbClr val="FF0000"/>
                </a:solidFill>
              </a:rPr>
              <a:t>Monitor</a:t>
            </a:r>
            <a:endParaRPr lang="en-GB" sz="2400" dirty="0">
              <a:solidFill>
                <a:srgbClr val="FF0000"/>
              </a:solidFill>
            </a:endParaRPr>
          </a:p>
        </p:txBody>
      </p:sp>
      <p:sp>
        <p:nvSpPr>
          <p:cNvPr id="12" name="文本框 11"/>
          <p:cNvSpPr txBox="1"/>
          <p:nvPr/>
        </p:nvSpPr>
        <p:spPr>
          <a:xfrm>
            <a:off x="3078207" y="5061733"/>
            <a:ext cx="1040862" cy="461665"/>
          </a:xfrm>
          <a:prstGeom prst="rect">
            <a:avLst/>
          </a:prstGeom>
          <a:noFill/>
        </p:spPr>
        <p:txBody>
          <a:bodyPr wrap="none" rtlCol="0">
            <a:spAutoFit/>
          </a:bodyPr>
          <a:lstStyle/>
          <a:p>
            <a:r>
              <a:rPr lang="en-US" sz="2400" dirty="0" smtClean="0">
                <a:solidFill>
                  <a:srgbClr val="FF0000"/>
                </a:solidFill>
              </a:rPr>
              <a:t>Printer</a:t>
            </a:r>
            <a:endParaRPr lang="en-GB" sz="2400" dirty="0">
              <a:solidFill>
                <a:srgbClr val="FF0000"/>
              </a:solidFill>
            </a:endParaRPr>
          </a:p>
        </p:txBody>
      </p:sp>
      <p:sp>
        <p:nvSpPr>
          <p:cNvPr id="13" name="文本框 12"/>
          <p:cNvSpPr txBox="1"/>
          <p:nvPr/>
        </p:nvSpPr>
        <p:spPr>
          <a:xfrm>
            <a:off x="9340314" y="4123071"/>
            <a:ext cx="2522422" cy="461665"/>
          </a:xfrm>
          <a:prstGeom prst="rect">
            <a:avLst/>
          </a:prstGeom>
          <a:noFill/>
        </p:spPr>
        <p:txBody>
          <a:bodyPr wrap="none" rtlCol="0">
            <a:spAutoFit/>
          </a:bodyPr>
          <a:lstStyle/>
          <a:p>
            <a:r>
              <a:rPr lang="en-US" sz="2400" dirty="0" smtClean="0">
                <a:solidFill>
                  <a:srgbClr val="FF0000"/>
                </a:solidFill>
              </a:rPr>
              <a:t>Human perception</a:t>
            </a:r>
            <a:endParaRPr lang="en-GB" sz="2400" dirty="0">
              <a:solidFill>
                <a:srgbClr val="FF0000"/>
              </a:solidFill>
            </a:endParaRPr>
          </a:p>
        </p:txBody>
      </p:sp>
      <p:sp>
        <p:nvSpPr>
          <p:cNvPr id="14" name="文本框 13"/>
          <p:cNvSpPr txBox="1"/>
          <p:nvPr/>
        </p:nvSpPr>
        <p:spPr>
          <a:xfrm>
            <a:off x="9432311" y="4708107"/>
            <a:ext cx="2252733" cy="461665"/>
          </a:xfrm>
          <a:prstGeom prst="rect">
            <a:avLst/>
          </a:prstGeom>
          <a:noFill/>
        </p:spPr>
        <p:txBody>
          <a:bodyPr wrap="none" rtlCol="0">
            <a:spAutoFit/>
          </a:bodyPr>
          <a:lstStyle/>
          <a:p>
            <a:r>
              <a:rPr lang="en-US" sz="2400" dirty="0" smtClean="0">
                <a:solidFill>
                  <a:srgbClr val="FF0000"/>
                </a:solidFill>
              </a:rPr>
              <a:t>Color / intensity </a:t>
            </a:r>
            <a:endParaRPr lang="en-GB" sz="2400" dirty="0">
              <a:solidFill>
                <a:srgbClr val="FF0000"/>
              </a:solidFill>
            </a:endParaRPr>
          </a:p>
        </p:txBody>
      </p:sp>
    </p:spTree>
    <p:extLst>
      <p:ext uri="{BB962C8B-B14F-4D97-AF65-F5344CB8AC3E}">
        <p14:creationId xmlns:p14="http://schemas.microsoft.com/office/powerpoint/2010/main" val="5681222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pic>
        <p:nvPicPr>
          <p:cNvPr id="8" name="Picture 2" descr="enter image description here"/>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13686"/>
          <a:stretch/>
        </p:blipFill>
        <p:spPr bwMode="auto">
          <a:xfrm>
            <a:off x="287927" y="2679007"/>
            <a:ext cx="2356894" cy="2807393"/>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b="13272"/>
          <a:stretch/>
        </p:blipFill>
        <p:spPr>
          <a:xfrm>
            <a:off x="3050769" y="2665552"/>
            <a:ext cx="2356894" cy="2820848"/>
          </a:xfrm>
          <a:prstGeom prst="rect">
            <a:avLst/>
          </a:prstGeom>
        </p:spPr>
      </p:pic>
      <p:pic>
        <p:nvPicPr>
          <p:cNvPr id="10" name="图片 9"/>
          <p:cNvPicPr>
            <a:picLocks noChangeAspect="1"/>
          </p:cNvPicPr>
          <p:nvPr/>
        </p:nvPicPr>
        <p:blipFill rotWithShape="1">
          <a:blip r:embed="rId5">
            <a:extLst>
              <a:ext uri="{28A0092B-C50C-407E-A947-70E740481C1C}">
                <a14:useLocalDpi xmlns:a14="http://schemas.microsoft.com/office/drawing/2010/main" val="0"/>
              </a:ext>
            </a:extLst>
          </a:blip>
          <a:srcRect b="13272"/>
          <a:stretch/>
        </p:blipFill>
        <p:spPr>
          <a:xfrm>
            <a:off x="5813611" y="2665552"/>
            <a:ext cx="2356894" cy="2820848"/>
          </a:xfrm>
          <a:prstGeom prst="rect">
            <a:avLst/>
          </a:prstGeom>
        </p:spPr>
      </p:pic>
      <p:sp>
        <p:nvSpPr>
          <p:cNvPr id="11" name="文本框 10"/>
          <p:cNvSpPr txBox="1"/>
          <p:nvPr/>
        </p:nvSpPr>
        <p:spPr>
          <a:xfrm>
            <a:off x="1019777" y="5711624"/>
            <a:ext cx="970137" cy="369332"/>
          </a:xfrm>
          <a:prstGeom prst="rect">
            <a:avLst/>
          </a:prstGeom>
          <a:noFill/>
        </p:spPr>
        <p:txBody>
          <a:bodyPr wrap="none" rtlCol="0">
            <a:spAutoFit/>
          </a:bodyPr>
          <a:lstStyle/>
          <a:p>
            <a:r>
              <a:rPr lang="en-US" dirty="0" smtClean="0"/>
              <a:t>Original </a:t>
            </a:r>
            <a:endParaRPr lang="en-GB" dirty="0"/>
          </a:p>
        </p:txBody>
      </p:sp>
      <p:sp>
        <p:nvSpPr>
          <p:cNvPr id="12" name="文本框 11"/>
          <p:cNvSpPr txBox="1"/>
          <p:nvPr/>
        </p:nvSpPr>
        <p:spPr>
          <a:xfrm>
            <a:off x="3637584" y="5711624"/>
            <a:ext cx="896399" cy="369332"/>
          </a:xfrm>
          <a:prstGeom prst="rect">
            <a:avLst/>
          </a:prstGeom>
          <a:noFill/>
        </p:spPr>
        <p:txBody>
          <a:bodyPr wrap="none" rtlCol="0">
            <a:spAutoFit/>
          </a:bodyPr>
          <a:lstStyle/>
          <a:p>
            <a:r>
              <a:rPr lang="en-GB" b="1" dirty="0"/>
              <a:t>hue+50</a:t>
            </a:r>
            <a:endParaRPr lang="en-GB" dirty="0"/>
          </a:p>
        </p:txBody>
      </p:sp>
      <p:sp>
        <p:nvSpPr>
          <p:cNvPr id="13" name="矩形 12"/>
          <p:cNvSpPr/>
          <p:nvPr/>
        </p:nvSpPr>
        <p:spPr>
          <a:xfrm>
            <a:off x="6434854" y="5711624"/>
            <a:ext cx="1114408" cy="369332"/>
          </a:xfrm>
          <a:prstGeom prst="rect">
            <a:avLst/>
          </a:prstGeom>
        </p:spPr>
        <p:txBody>
          <a:bodyPr wrap="none">
            <a:spAutoFit/>
          </a:bodyPr>
          <a:lstStyle/>
          <a:p>
            <a:r>
              <a:rPr lang="en-GB" b="1" i="0" dirty="0" smtClean="0">
                <a:solidFill>
                  <a:srgbClr val="242729"/>
                </a:solidFill>
                <a:effectLst/>
                <a:latin typeface="Arial" panose="020B0604020202020204" pitchFamily="34" charset="0"/>
              </a:rPr>
              <a:t>hue+133</a:t>
            </a:r>
            <a:endParaRPr lang="en-GB" dirty="0"/>
          </a:p>
        </p:txBody>
      </p:sp>
      <p:pic>
        <p:nvPicPr>
          <p:cNvPr id="14" name="Picture 8" descr="Image result for hsv color whee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76453" y="2529572"/>
            <a:ext cx="3526807" cy="3551384"/>
          </a:xfrm>
          <a:prstGeom prst="rect">
            <a:avLst/>
          </a:prstGeom>
          <a:noFill/>
          <a:extLst>
            <a:ext uri="{909E8E84-426E-40DD-AFC4-6F175D3DCCD1}">
              <a14:hiddenFill xmlns:a14="http://schemas.microsoft.com/office/drawing/2010/main">
                <a:solidFill>
                  <a:srgbClr val="FFFFFF"/>
                </a:solidFill>
              </a14:hiddenFill>
            </a:ext>
          </a:extLst>
        </p:spPr>
      </p:pic>
      <p:sp>
        <p:nvSpPr>
          <p:cNvPr id="15" name="内容占位符 2"/>
          <p:cNvSpPr txBox="1">
            <a:spLocks/>
          </p:cNvSpPr>
          <p:nvPr/>
        </p:nvSpPr>
        <p:spPr>
          <a:xfrm>
            <a:off x="3826279" y="1954175"/>
            <a:ext cx="4210790"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C.  </a:t>
            </a:r>
            <a:r>
              <a:rPr lang="en-US" sz="2400" b="1" dirty="0" smtClean="0">
                <a:solidFill>
                  <a:schemeClr val="bg1"/>
                </a:solidFill>
              </a:rPr>
              <a:t>Color </a:t>
            </a:r>
            <a:r>
              <a:rPr lang="en-US" sz="2400" b="1" dirty="0">
                <a:solidFill>
                  <a:schemeClr val="bg1"/>
                </a:solidFill>
              </a:rPr>
              <a:t>space: RGB </a:t>
            </a:r>
            <a:r>
              <a:rPr lang="en-US" sz="1800" b="1" dirty="0" smtClean="0">
                <a:solidFill>
                  <a:schemeClr val="bg1"/>
                </a:solidFill>
              </a:rPr>
              <a:t> ---</a:t>
            </a:r>
            <a:r>
              <a:rPr lang="en-US" sz="2400" b="1" dirty="0" smtClean="0">
                <a:solidFill>
                  <a:schemeClr val="bg1"/>
                </a:solidFill>
              </a:rPr>
              <a:t> </a:t>
            </a:r>
            <a:r>
              <a:rPr lang="en-US" sz="2400" b="1" dirty="0">
                <a:solidFill>
                  <a:schemeClr val="bg1"/>
                </a:solidFill>
              </a:rPr>
              <a:t>HSV</a:t>
            </a:r>
            <a:endParaRPr lang="en-US" sz="2400" b="1" dirty="0" smtClean="0">
              <a:solidFill>
                <a:schemeClr val="bg1"/>
              </a:solidFill>
            </a:endParaRPr>
          </a:p>
        </p:txBody>
      </p:sp>
    </p:spTree>
    <p:extLst>
      <p:ext uri="{BB962C8B-B14F-4D97-AF65-F5344CB8AC3E}">
        <p14:creationId xmlns:p14="http://schemas.microsoft.com/office/powerpoint/2010/main" val="9036990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4014781" y="1906019"/>
            <a:ext cx="4162438"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C.  </a:t>
            </a:r>
            <a:r>
              <a:rPr lang="en-US" sz="2400" b="1" dirty="0" smtClean="0">
                <a:solidFill>
                  <a:schemeClr val="bg1"/>
                </a:solidFill>
              </a:rPr>
              <a:t>Color </a:t>
            </a:r>
            <a:r>
              <a:rPr lang="en-US" sz="2400" b="1" dirty="0">
                <a:solidFill>
                  <a:schemeClr val="bg1"/>
                </a:solidFill>
              </a:rPr>
              <a:t>space: RGB </a:t>
            </a:r>
            <a:r>
              <a:rPr lang="en-US" sz="1800" b="1" dirty="0" smtClean="0">
                <a:solidFill>
                  <a:schemeClr val="bg1"/>
                </a:solidFill>
              </a:rPr>
              <a:t> ---</a:t>
            </a:r>
            <a:r>
              <a:rPr lang="en-US" sz="2400" b="1" dirty="0" smtClean="0">
                <a:solidFill>
                  <a:schemeClr val="bg1"/>
                </a:solidFill>
              </a:rPr>
              <a:t> </a:t>
            </a:r>
            <a:r>
              <a:rPr lang="en-US" sz="2400" b="1" dirty="0">
                <a:solidFill>
                  <a:schemeClr val="bg1"/>
                </a:solidFill>
              </a:rPr>
              <a:t>HSV</a:t>
            </a:r>
            <a:endParaRPr lang="en-US" sz="2400" b="1" dirty="0" smtClean="0">
              <a:solidFill>
                <a:schemeClr val="bg1"/>
              </a:solidFill>
            </a:endParaRPr>
          </a:p>
        </p:txBody>
      </p:sp>
      <p:sp>
        <p:nvSpPr>
          <p:cNvPr id="3" name="矩形 2"/>
          <p:cNvSpPr/>
          <p:nvPr/>
        </p:nvSpPr>
        <p:spPr>
          <a:xfrm>
            <a:off x="1391991" y="2720508"/>
            <a:ext cx="9763689" cy="2677656"/>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marL="457200" indent="-457200">
              <a:buFont typeface="Arial" panose="020B0604020202020204" pitchFamily="34" charset="0"/>
              <a:buChar char="•"/>
            </a:pPr>
            <a:r>
              <a:rPr lang="en-US" sz="2800" dirty="0" smtClean="0"/>
              <a:t>RGB </a:t>
            </a:r>
            <a:r>
              <a:rPr lang="en-US" sz="2800" dirty="0" err="1" smtClean="0"/>
              <a:t>v.s</a:t>
            </a:r>
            <a:r>
              <a:rPr lang="en-US" sz="2800" dirty="0" smtClean="0"/>
              <a:t>. CMKY </a:t>
            </a:r>
            <a:r>
              <a:rPr lang="en-US" sz="2800" dirty="0" err="1" smtClean="0"/>
              <a:t>v.s</a:t>
            </a:r>
            <a:r>
              <a:rPr lang="en-US" sz="2800" dirty="0" smtClean="0"/>
              <a:t>. HSV?  Applications and advantages of each</a:t>
            </a:r>
          </a:p>
          <a:p>
            <a:pPr marL="457200" indent="-457200">
              <a:buFont typeface="Arial" panose="020B0604020202020204" pitchFamily="34" charset="0"/>
              <a:buChar char="•"/>
            </a:pPr>
            <a:r>
              <a:rPr lang="en-US" sz="2800" dirty="0" smtClean="0"/>
              <a:t>Convert algorithm: RGB </a:t>
            </a:r>
            <a:r>
              <a:rPr lang="en-US" sz="2800" dirty="0" smtClean="0">
                <a:sym typeface="Wingdings" panose="05000000000000000000" pitchFamily="2" charset="2"/>
              </a:rPr>
              <a:t> HSV </a:t>
            </a:r>
            <a:endParaRPr lang="en-US" sz="2800" dirty="0" smtClean="0"/>
          </a:p>
          <a:p>
            <a:pPr marL="457200" indent="-457200">
              <a:buFont typeface="Arial" panose="020B0604020202020204" pitchFamily="34" charset="0"/>
              <a:buChar char="•"/>
            </a:pPr>
            <a:r>
              <a:rPr lang="en-US" sz="2800" dirty="0" smtClean="0"/>
              <a:t>Color space conversion </a:t>
            </a:r>
            <a:r>
              <a:rPr lang="en-US" sz="2800" dirty="0" smtClean="0"/>
              <a:t>in your project</a:t>
            </a:r>
          </a:p>
          <a:p>
            <a:pPr marL="457200" indent="-457200">
              <a:buFont typeface="Arial" panose="020B0604020202020204" pitchFamily="34" charset="0"/>
              <a:buChar char="•"/>
            </a:pPr>
            <a:r>
              <a:rPr lang="en-US" sz="2800" dirty="0" smtClean="0"/>
              <a:t>Adjustment of hue (color wheel)</a:t>
            </a:r>
          </a:p>
          <a:p>
            <a:pPr marL="457200" indent="-457200">
              <a:buFont typeface="Arial" panose="020B0604020202020204" pitchFamily="34" charset="0"/>
              <a:buChar char="•"/>
            </a:pPr>
            <a:r>
              <a:rPr lang="en-US" sz="2800" dirty="0" smtClean="0"/>
              <a:t>Change of saturation and intensity</a:t>
            </a:r>
          </a:p>
          <a:p>
            <a:pPr marL="457200" indent="-457200">
              <a:buFont typeface="Arial" panose="020B0604020202020204" pitchFamily="34" charset="0"/>
              <a:buChar char="•"/>
            </a:pPr>
            <a:r>
              <a:rPr lang="en-US" sz="2800" dirty="0" smtClean="0"/>
              <a:t>Analyze and comment of the art design of Spring Festival Gala</a:t>
            </a:r>
            <a:endParaRPr lang="en-US" sz="2800" dirty="0" smtClean="0"/>
          </a:p>
        </p:txBody>
      </p:sp>
    </p:spTree>
    <p:extLst>
      <p:ext uri="{BB962C8B-B14F-4D97-AF65-F5344CB8AC3E}">
        <p14:creationId xmlns:p14="http://schemas.microsoft.com/office/powerpoint/2010/main" val="22923215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pic>
        <p:nvPicPr>
          <p:cNvPr id="5" name="Picture 2" descr="Image result for photoshop two pictures togeth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5264" y="2464644"/>
            <a:ext cx="4914476" cy="36372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img.blog.csdn.net/20140312185020562?watermark/2/text/aHR0cDovL2Jsb2cuY3Nkbi5uZXQvY2hlbmppYXpob3UxMg==/font/5a6L5L2T/fontsize/400/fill/I0JBQkFCMA==/dissolve/70/gravity/SouthEast"/>
          <p:cNvPicPr>
            <a:picLocks noChangeAspect="1" noChangeArrowheads="1"/>
          </p:cNvPicPr>
          <p:nvPr/>
        </p:nvPicPr>
        <p:blipFill rotWithShape="1">
          <a:blip r:embed="rId4">
            <a:extLst>
              <a:ext uri="{28A0092B-C50C-407E-A947-70E740481C1C}">
                <a14:useLocalDpi xmlns:a14="http://schemas.microsoft.com/office/drawing/2010/main" val="0"/>
              </a:ext>
            </a:extLst>
          </a:blip>
          <a:srcRect t="16723" r="1213" b="15063"/>
          <a:stretch/>
        </p:blipFill>
        <p:spPr bwMode="auto">
          <a:xfrm>
            <a:off x="1523020" y="2442992"/>
            <a:ext cx="3076869" cy="174777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pic002.cnblogs.com/images/2011/221871/2011073020462576.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935" r="1300"/>
          <a:stretch/>
        </p:blipFill>
        <p:spPr bwMode="auto">
          <a:xfrm>
            <a:off x="2019912" y="4437946"/>
            <a:ext cx="2083083" cy="1747779"/>
          </a:xfrm>
          <a:prstGeom prst="rect">
            <a:avLst/>
          </a:prstGeom>
          <a:noFill/>
          <a:extLst>
            <a:ext uri="{909E8E84-426E-40DD-AFC4-6F175D3DCCD1}">
              <a14:hiddenFill xmlns:a14="http://schemas.microsoft.com/office/drawing/2010/main">
                <a:solidFill>
                  <a:srgbClr val="FFFFFF"/>
                </a:solidFill>
              </a14:hiddenFill>
            </a:ext>
          </a:extLst>
        </p:spPr>
      </p:pic>
      <p:sp>
        <p:nvSpPr>
          <p:cNvPr id="8" name="内容占位符 2"/>
          <p:cNvSpPr txBox="1">
            <a:spLocks/>
          </p:cNvSpPr>
          <p:nvPr/>
        </p:nvSpPr>
        <p:spPr>
          <a:xfrm>
            <a:off x="3367915" y="1849537"/>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D.</a:t>
            </a:r>
            <a:r>
              <a:rPr lang="en-US" sz="2400" b="1" dirty="0" smtClean="0">
                <a:solidFill>
                  <a:schemeClr val="bg1"/>
                </a:solidFill>
              </a:rPr>
              <a:t> Image </a:t>
            </a:r>
            <a:r>
              <a:rPr lang="en-US" sz="2400" b="1" dirty="0">
                <a:solidFill>
                  <a:schemeClr val="bg1"/>
                </a:solidFill>
              </a:rPr>
              <a:t>arithmetic and  Logic Operation</a:t>
            </a:r>
          </a:p>
        </p:txBody>
      </p:sp>
    </p:spTree>
    <p:extLst>
      <p:ext uri="{BB962C8B-B14F-4D97-AF65-F5344CB8AC3E}">
        <p14:creationId xmlns:p14="http://schemas.microsoft.com/office/powerpoint/2010/main" val="9903655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pic>
        <p:nvPicPr>
          <p:cNvPr id="8" name="内容占位符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879" y="2690603"/>
            <a:ext cx="3682989" cy="2762242"/>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3641" y="2690603"/>
            <a:ext cx="3746339" cy="2762242"/>
          </a:xfrm>
          <a:prstGeom prst="rect">
            <a:avLst/>
          </a:prstGeom>
        </p:spPr>
      </p:pic>
      <p:pic>
        <p:nvPicPr>
          <p:cNvPr id="10" name="图片 9"/>
          <p:cNvPicPr>
            <a:picLocks noChangeAspect="1"/>
          </p:cNvPicPr>
          <p:nvPr/>
        </p:nvPicPr>
        <p:blipFill rotWithShape="1">
          <a:blip r:embed="rId5">
            <a:extLst>
              <a:ext uri="{28A0092B-C50C-407E-A947-70E740481C1C}">
                <a14:useLocalDpi xmlns:a14="http://schemas.microsoft.com/office/drawing/2010/main" val="0"/>
              </a:ext>
            </a:extLst>
          </a:blip>
          <a:srcRect l="2165" t="12750" r="2287" b="6509"/>
          <a:stretch/>
        </p:blipFill>
        <p:spPr>
          <a:xfrm>
            <a:off x="8176747" y="2690604"/>
            <a:ext cx="3711986" cy="2762242"/>
          </a:xfrm>
          <a:prstGeom prst="rect">
            <a:avLst/>
          </a:prstGeom>
        </p:spPr>
      </p:pic>
      <p:sp>
        <p:nvSpPr>
          <p:cNvPr id="11" name="内容占位符 2"/>
          <p:cNvSpPr txBox="1">
            <a:spLocks/>
          </p:cNvSpPr>
          <p:nvPr/>
        </p:nvSpPr>
        <p:spPr>
          <a:xfrm>
            <a:off x="3367915" y="1849537"/>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D.</a:t>
            </a:r>
            <a:r>
              <a:rPr lang="en-US" sz="2400" b="1" dirty="0" smtClean="0">
                <a:solidFill>
                  <a:schemeClr val="bg1"/>
                </a:solidFill>
              </a:rPr>
              <a:t> Image </a:t>
            </a:r>
            <a:r>
              <a:rPr lang="en-US" sz="2400" b="1" dirty="0">
                <a:solidFill>
                  <a:schemeClr val="bg1"/>
                </a:solidFill>
              </a:rPr>
              <a:t>arithmetic and  Logic Operation</a:t>
            </a:r>
          </a:p>
        </p:txBody>
      </p:sp>
    </p:spTree>
    <p:extLst>
      <p:ext uri="{BB962C8B-B14F-4D97-AF65-F5344CB8AC3E}">
        <p14:creationId xmlns:p14="http://schemas.microsoft.com/office/powerpoint/2010/main" val="32319560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3367915" y="1849537"/>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3200" b="1" dirty="0" smtClean="0">
                <a:solidFill>
                  <a:srgbClr val="FF0000"/>
                </a:solidFill>
              </a:rPr>
              <a:t>D.</a:t>
            </a:r>
            <a:r>
              <a:rPr lang="en-US" sz="2400" b="1" dirty="0" smtClean="0">
                <a:solidFill>
                  <a:schemeClr val="bg1"/>
                </a:solidFill>
              </a:rPr>
              <a:t> Image </a:t>
            </a:r>
            <a:r>
              <a:rPr lang="en-US" sz="2400" b="1" dirty="0">
                <a:solidFill>
                  <a:schemeClr val="bg1"/>
                </a:solidFill>
              </a:rPr>
              <a:t>arithmetic and  Logic Operation</a:t>
            </a:r>
          </a:p>
        </p:txBody>
      </p:sp>
      <p:sp>
        <p:nvSpPr>
          <p:cNvPr id="3" name="矩形 2"/>
          <p:cNvSpPr/>
          <p:nvPr/>
        </p:nvSpPr>
        <p:spPr>
          <a:xfrm>
            <a:off x="968971" y="2662993"/>
            <a:ext cx="10315017" cy="2246769"/>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marL="457200" indent="-457200">
              <a:buFont typeface="Arial" panose="020B0604020202020204" pitchFamily="34" charset="0"/>
              <a:buChar char="•"/>
            </a:pPr>
            <a:r>
              <a:rPr lang="en-US" sz="2800" dirty="0" smtClean="0"/>
              <a:t>Color image </a:t>
            </a:r>
            <a:r>
              <a:rPr lang="en-US" sz="2800" dirty="0" smtClean="0">
                <a:sym typeface="Wingdings" panose="05000000000000000000" pitchFamily="2" charset="2"/>
              </a:rPr>
              <a:t> 3 channels of R-G-B components (each a 2D matrix)</a:t>
            </a:r>
          </a:p>
          <a:p>
            <a:pPr marL="457200" indent="-457200">
              <a:buFont typeface="Arial" panose="020B0604020202020204" pitchFamily="34" charset="0"/>
              <a:buChar char="•"/>
            </a:pPr>
            <a:r>
              <a:rPr lang="en-US" sz="2800" dirty="0" smtClean="0"/>
              <a:t>Manipulate 3D matrix for color image using </a:t>
            </a:r>
            <a:r>
              <a:rPr lang="en-US" sz="2800" dirty="0" err="1" smtClean="0"/>
              <a:t>numpy</a:t>
            </a:r>
            <a:r>
              <a:rPr lang="en-US" sz="2800" dirty="0" smtClean="0"/>
              <a:t> module</a:t>
            </a:r>
          </a:p>
          <a:p>
            <a:pPr marL="457200" indent="-457200">
              <a:buFont typeface="Arial" panose="020B0604020202020204" pitchFamily="34" charset="0"/>
              <a:buChar char="•"/>
            </a:pPr>
            <a:r>
              <a:rPr lang="en-US" sz="2800" dirty="0" smtClean="0"/>
              <a:t>Image arithmetic operations: matrix +, -, *, / </a:t>
            </a:r>
          </a:p>
          <a:p>
            <a:pPr marL="457200" indent="-457200">
              <a:buFont typeface="Arial" panose="020B0604020202020204" pitchFamily="34" charset="0"/>
              <a:buChar char="•"/>
            </a:pPr>
            <a:r>
              <a:rPr lang="en-US" sz="2800" dirty="0" smtClean="0">
                <a:solidFill>
                  <a:schemeClr val="lt1"/>
                </a:solidFill>
              </a:rPr>
              <a:t>Image Logic(binary image) operations : AND, OR, NOR, XOR </a:t>
            </a:r>
          </a:p>
          <a:p>
            <a:pPr marL="457200" indent="-457200">
              <a:buFont typeface="Arial" panose="020B0604020202020204" pitchFamily="34" charset="0"/>
              <a:buChar char="•"/>
            </a:pPr>
            <a:r>
              <a:rPr lang="en-US" sz="2800" dirty="0" smtClean="0"/>
              <a:t>Image linear blending, GUI to control the blending ratio</a:t>
            </a:r>
            <a:endParaRPr lang="en-US" sz="2800" dirty="0">
              <a:solidFill>
                <a:schemeClr val="lt1"/>
              </a:solidFill>
            </a:endParaRPr>
          </a:p>
        </p:txBody>
      </p:sp>
      <p:sp>
        <p:nvSpPr>
          <p:cNvPr id="6" name="矩形 5"/>
          <p:cNvSpPr/>
          <p:nvPr/>
        </p:nvSpPr>
        <p:spPr>
          <a:xfrm>
            <a:off x="2943782" y="6180483"/>
            <a:ext cx="6956612" cy="369332"/>
          </a:xfrm>
          <a:prstGeom prst="rect">
            <a:avLst/>
          </a:prstGeom>
        </p:spPr>
        <p:txBody>
          <a:bodyPr wrap="square">
            <a:spAutoFit/>
          </a:bodyPr>
          <a:lstStyle/>
          <a:p>
            <a:r>
              <a:rPr lang="en-GB" dirty="0" smtClean="0">
                <a:hlinkClick r:id="rId3"/>
              </a:rPr>
              <a:t>http://blog.csdn.net/you_are_my_dream/article/details/52925750</a:t>
            </a:r>
            <a:endParaRPr lang="en-GB" dirty="0"/>
          </a:p>
        </p:txBody>
      </p:sp>
      <p:sp>
        <p:nvSpPr>
          <p:cNvPr id="7" name="矩形 6"/>
          <p:cNvSpPr/>
          <p:nvPr/>
        </p:nvSpPr>
        <p:spPr>
          <a:xfrm>
            <a:off x="4219853" y="5877125"/>
            <a:ext cx="8835284" cy="369332"/>
          </a:xfrm>
          <a:prstGeom prst="rect">
            <a:avLst/>
          </a:prstGeom>
        </p:spPr>
        <p:txBody>
          <a:bodyPr wrap="square">
            <a:spAutoFit/>
          </a:bodyPr>
          <a:lstStyle/>
          <a:p>
            <a:r>
              <a:rPr lang="en-GB" dirty="0" smtClean="0">
                <a:hlinkClick r:id="rId4"/>
              </a:rPr>
              <a:t>http://docs.opencv.org/trunk/d0/d86/tutorial_py_image_arithmetics.html</a:t>
            </a:r>
            <a:endParaRPr lang="en-GB" dirty="0"/>
          </a:p>
        </p:txBody>
      </p:sp>
      <p:sp>
        <p:nvSpPr>
          <p:cNvPr id="8" name="矩形 7"/>
          <p:cNvSpPr/>
          <p:nvPr/>
        </p:nvSpPr>
        <p:spPr>
          <a:xfrm>
            <a:off x="4219853" y="5573767"/>
            <a:ext cx="7628964" cy="369332"/>
          </a:xfrm>
          <a:prstGeom prst="rect">
            <a:avLst/>
          </a:prstGeom>
        </p:spPr>
        <p:txBody>
          <a:bodyPr wrap="square">
            <a:spAutoFit/>
          </a:bodyPr>
          <a:lstStyle/>
          <a:p>
            <a:r>
              <a:rPr lang="en-GB" dirty="0" smtClean="0">
                <a:hlinkClick r:id="rId5"/>
              </a:rPr>
              <a:t>http://docs.opencv.org/trunk/d3/df2/tutorial_py_basic_ops.html</a:t>
            </a:r>
            <a:endParaRPr lang="en-GB" dirty="0"/>
          </a:p>
        </p:txBody>
      </p:sp>
      <p:sp>
        <p:nvSpPr>
          <p:cNvPr id="9" name="文本框 8"/>
          <p:cNvSpPr txBox="1"/>
          <p:nvPr/>
        </p:nvSpPr>
        <p:spPr>
          <a:xfrm>
            <a:off x="430306" y="5573767"/>
            <a:ext cx="2729465" cy="369332"/>
          </a:xfrm>
          <a:prstGeom prst="rect">
            <a:avLst/>
          </a:prstGeom>
          <a:noFill/>
        </p:spPr>
        <p:txBody>
          <a:bodyPr wrap="none" rtlCol="0">
            <a:spAutoFit/>
          </a:bodyPr>
          <a:lstStyle/>
          <a:p>
            <a:r>
              <a:rPr lang="en-US" dirty="0" smtClean="0"/>
              <a:t>Basic operations on images</a:t>
            </a:r>
            <a:endParaRPr lang="en-GB" dirty="0"/>
          </a:p>
        </p:txBody>
      </p:sp>
      <p:sp>
        <p:nvSpPr>
          <p:cNvPr id="10" name="文本框 9"/>
          <p:cNvSpPr txBox="1"/>
          <p:nvPr/>
        </p:nvSpPr>
        <p:spPr>
          <a:xfrm>
            <a:off x="430306" y="5877125"/>
            <a:ext cx="3402022" cy="369332"/>
          </a:xfrm>
          <a:prstGeom prst="rect">
            <a:avLst/>
          </a:prstGeom>
          <a:noFill/>
        </p:spPr>
        <p:txBody>
          <a:bodyPr wrap="none" rtlCol="0">
            <a:spAutoFit/>
          </a:bodyPr>
          <a:lstStyle/>
          <a:p>
            <a:r>
              <a:rPr lang="en-GB" dirty="0" smtClean="0"/>
              <a:t>Image arithmetic and  Logic Opera</a:t>
            </a:r>
            <a:endParaRPr lang="en-GB" dirty="0"/>
          </a:p>
        </p:txBody>
      </p:sp>
      <p:sp>
        <p:nvSpPr>
          <p:cNvPr id="11" name="矩形 10"/>
          <p:cNvSpPr/>
          <p:nvPr/>
        </p:nvSpPr>
        <p:spPr>
          <a:xfrm>
            <a:off x="4219853" y="5270300"/>
            <a:ext cx="8107680" cy="369332"/>
          </a:xfrm>
          <a:prstGeom prst="rect">
            <a:avLst/>
          </a:prstGeom>
        </p:spPr>
        <p:txBody>
          <a:bodyPr wrap="square">
            <a:spAutoFit/>
          </a:bodyPr>
          <a:lstStyle/>
          <a:p>
            <a:r>
              <a:rPr lang="en-GB" dirty="0" smtClean="0">
                <a:hlinkClick r:id="rId6"/>
              </a:rPr>
              <a:t>http://docs.opencv.org/trunk/df/d9d/tutorial_py_colorspaces.html</a:t>
            </a:r>
            <a:r>
              <a:rPr lang="en-GB" dirty="0" smtClean="0"/>
              <a:t> </a:t>
            </a:r>
            <a:endParaRPr lang="en-GB" dirty="0"/>
          </a:p>
        </p:txBody>
      </p:sp>
      <p:sp>
        <p:nvSpPr>
          <p:cNvPr id="12" name="文本框 11"/>
          <p:cNvSpPr txBox="1"/>
          <p:nvPr/>
        </p:nvSpPr>
        <p:spPr>
          <a:xfrm>
            <a:off x="430018" y="5279094"/>
            <a:ext cx="2463238" cy="369332"/>
          </a:xfrm>
          <a:prstGeom prst="rect">
            <a:avLst/>
          </a:prstGeom>
          <a:noFill/>
        </p:spPr>
        <p:txBody>
          <a:bodyPr wrap="none" rtlCol="0">
            <a:spAutoFit/>
          </a:bodyPr>
          <a:lstStyle/>
          <a:p>
            <a:r>
              <a:rPr lang="en-US" dirty="0" smtClean="0"/>
              <a:t>Image calculations:Ox04</a:t>
            </a:r>
            <a:endParaRPr lang="en-GB" dirty="0"/>
          </a:p>
        </p:txBody>
      </p:sp>
    </p:spTree>
    <p:extLst>
      <p:ext uri="{BB962C8B-B14F-4D97-AF65-F5344CB8AC3E}">
        <p14:creationId xmlns:p14="http://schemas.microsoft.com/office/powerpoint/2010/main" val="89757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en-GB" dirty="0"/>
          </a:p>
        </p:txBody>
      </p:sp>
      <p:pic>
        <p:nvPicPr>
          <p:cNvPr id="4098" name="Picture 2" descr="Image result for photoshop 滤镜 调色"/>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3065" y="286603"/>
            <a:ext cx="7445869" cy="5955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3432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3072307" y="1836090"/>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 </a:t>
            </a:r>
            <a:r>
              <a:rPr lang="en-US" sz="3200" b="1" dirty="0" smtClean="0">
                <a:solidFill>
                  <a:srgbClr val="FF0000"/>
                </a:solidFill>
              </a:rPr>
              <a:t>E.</a:t>
            </a:r>
            <a:r>
              <a:rPr lang="en-US" sz="2400" b="1" dirty="0" smtClean="0">
                <a:solidFill>
                  <a:prstClr val="white"/>
                </a:solidFill>
              </a:rPr>
              <a:t> </a:t>
            </a:r>
            <a:r>
              <a:rPr lang="en-US" sz="2400" b="1" dirty="0" smtClean="0">
                <a:solidFill>
                  <a:schemeClr val="bg1"/>
                </a:solidFill>
              </a:rPr>
              <a:t>Advanced </a:t>
            </a:r>
            <a:r>
              <a:rPr lang="en-US" sz="2400" b="1" dirty="0">
                <a:solidFill>
                  <a:schemeClr val="bg1"/>
                </a:solidFill>
              </a:rPr>
              <a:t>image operations in </a:t>
            </a:r>
            <a:r>
              <a:rPr lang="en-US" sz="2400" b="1" dirty="0" smtClean="0">
                <a:solidFill>
                  <a:schemeClr val="bg1"/>
                </a:solidFill>
              </a:rPr>
              <a:t>OPENCV</a:t>
            </a:r>
            <a:endParaRPr lang="en-GB" sz="2400" b="1" dirty="0">
              <a:solidFill>
                <a:schemeClr val="bg1"/>
              </a:solidFill>
            </a:endParaRPr>
          </a:p>
        </p:txBody>
      </p:sp>
      <p:pic>
        <p:nvPicPr>
          <p:cNvPr id="14338" name="Picture 2" descr="ada_thresh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825" y="2378944"/>
            <a:ext cx="3777516" cy="4012562"/>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fil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6480" y="2378944"/>
            <a:ext cx="3623048" cy="2342905"/>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canny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4879" y="4820579"/>
            <a:ext cx="42862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4678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8" name="矩形 7"/>
          <p:cNvSpPr/>
          <p:nvPr/>
        </p:nvSpPr>
        <p:spPr>
          <a:xfrm>
            <a:off x="3290048" y="3204782"/>
            <a:ext cx="7534835" cy="369332"/>
          </a:xfrm>
          <a:prstGeom prst="rect">
            <a:avLst/>
          </a:prstGeom>
        </p:spPr>
        <p:txBody>
          <a:bodyPr wrap="square">
            <a:spAutoFit/>
          </a:bodyPr>
          <a:lstStyle/>
          <a:p>
            <a:r>
              <a:rPr lang="en-GB" dirty="0" smtClean="0">
                <a:hlinkClick r:id="rId3"/>
              </a:rPr>
              <a:t>http://docs.opencv.org/trunk/d7/d4d/tutorial_py_thresholding.html</a:t>
            </a:r>
            <a:r>
              <a:rPr lang="en-GB" dirty="0" smtClean="0"/>
              <a:t> </a:t>
            </a:r>
            <a:endParaRPr lang="en-GB" dirty="0"/>
          </a:p>
        </p:txBody>
      </p:sp>
      <p:sp>
        <p:nvSpPr>
          <p:cNvPr id="9" name="文本框 8"/>
          <p:cNvSpPr txBox="1"/>
          <p:nvPr/>
        </p:nvSpPr>
        <p:spPr>
          <a:xfrm>
            <a:off x="3290048" y="2378944"/>
            <a:ext cx="6548396" cy="369332"/>
          </a:xfrm>
          <a:prstGeom prst="rect">
            <a:avLst/>
          </a:prstGeom>
          <a:noFill/>
        </p:spPr>
        <p:txBody>
          <a:bodyPr wrap="none" rtlCol="0">
            <a:spAutoFit/>
          </a:bodyPr>
          <a:lstStyle/>
          <a:p>
            <a:r>
              <a:rPr lang="en-GB" dirty="0" smtClean="0">
                <a:hlinkClick r:id="rId4"/>
              </a:rPr>
              <a:t>http://docs.opencv.org/trunk/df/d9d/tutorial_py_colorspaces.html</a:t>
            </a:r>
            <a:r>
              <a:rPr lang="en-GB" dirty="0" smtClean="0"/>
              <a:t> </a:t>
            </a:r>
            <a:endParaRPr lang="en-GB" dirty="0"/>
          </a:p>
        </p:txBody>
      </p:sp>
      <p:sp>
        <p:nvSpPr>
          <p:cNvPr id="10" name="矩形 9"/>
          <p:cNvSpPr/>
          <p:nvPr/>
        </p:nvSpPr>
        <p:spPr>
          <a:xfrm>
            <a:off x="3276601" y="2740490"/>
            <a:ext cx="7548282" cy="369332"/>
          </a:xfrm>
          <a:prstGeom prst="rect">
            <a:avLst/>
          </a:prstGeom>
        </p:spPr>
        <p:txBody>
          <a:bodyPr wrap="square">
            <a:spAutoFit/>
          </a:bodyPr>
          <a:lstStyle/>
          <a:p>
            <a:r>
              <a:rPr lang="en-GB" dirty="0" smtClean="0">
                <a:hlinkClick r:id="rId5"/>
              </a:rPr>
              <a:t>http://docs.opencv.org/trunk/d5/d0f/tutorial_py_gradients.html</a:t>
            </a:r>
            <a:r>
              <a:rPr lang="en-GB" dirty="0" smtClean="0"/>
              <a:t> </a:t>
            </a:r>
            <a:endParaRPr lang="en-GB" dirty="0"/>
          </a:p>
        </p:txBody>
      </p:sp>
      <p:sp>
        <p:nvSpPr>
          <p:cNvPr id="14" name="矩形 13"/>
          <p:cNvSpPr/>
          <p:nvPr/>
        </p:nvSpPr>
        <p:spPr>
          <a:xfrm>
            <a:off x="1274495" y="2740918"/>
            <a:ext cx="1746825" cy="369332"/>
          </a:xfrm>
          <a:prstGeom prst="rect">
            <a:avLst/>
          </a:prstGeom>
        </p:spPr>
        <p:txBody>
          <a:bodyPr wrap="none">
            <a:spAutoFit/>
          </a:bodyPr>
          <a:lstStyle/>
          <a:p>
            <a:r>
              <a:rPr lang="en-US" dirty="0" smtClean="0"/>
              <a:t>Image Gradient: </a:t>
            </a:r>
            <a:endParaRPr lang="en-GB" dirty="0"/>
          </a:p>
        </p:txBody>
      </p:sp>
      <p:sp>
        <p:nvSpPr>
          <p:cNvPr id="15" name="矩形 14"/>
          <p:cNvSpPr/>
          <p:nvPr/>
        </p:nvSpPr>
        <p:spPr>
          <a:xfrm>
            <a:off x="1097280" y="3202472"/>
            <a:ext cx="1765099" cy="369332"/>
          </a:xfrm>
          <a:prstGeom prst="rect">
            <a:avLst/>
          </a:prstGeom>
        </p:spPr>
        <p:txBody>
          <a:bodyPr wrap="none">
            <a:spAutoFit/>
          </a:bodyPr>
          <a:lstStyle/>
          <a:p>
            <a:r>
              <a:rPr lang="en-US" dirty="0" smtClean="0"/>
              <a:t>Image threshold </a:t>
            </a:r>
            <a:endParaRPr lang="en-GB" dirty="0"/>
          </a:p>
        </p:txBody>
      </p:sp>
      <p:sp>
        <p:nvSpPr>
          <p:cNvPr id="16" name="矩形 15"/>
          <p:cNvSpPr/>
          <p:nvPr/>
        </p:nvSpPr>
        <p:spPr>
          <a:xfrm>
            <a:off x="3290048" y="3611337"/>
            <a:ext cx="8368552" cy="369332"/>
          </a:xfrm>
          <a:prstGeom prst="rect">
            <a:avLst/>
          </a:prstGeom>
        </p:spPr>
        <p:txBody>
          <a:bodyPr wrap="square">
            <a:spAutoFit/>
          </a:bodyPr>
          <a:lstStyle/>
          <a:p>
            <a:r>
              <a:rPr lang="en-GB" dirty="0" smtClean="0">
                <a:hlinkClick r:id="rId6"/>
              </a:rPr>
              <a:t>http://docs.opencv.org/trunk/de/db2/tutorial_py_table_of_contents_histograms.html</a:t>
            </a:r>
            <a:r>
              <a:rPr lang="en-GB" dirty="0" smtClean="0"/>
              <a:t> </a:t>
            </a:r>
            <a:endParaRPr lang="en-GB" dirty="0"/>
          </a:p>
        </p:txBody>
      </p:sp>
      <p:sp>
        <p:nvSpPr>
          <p:cNvPr id="17" name="矩形 16"/>
          <p:cNvSpPr/>
          <p:nvPr/>
        </p:nvSpPr>
        <p:spPr>
          <a:xfrm>
            <a:off x="1005768" y="3644974"/>
            <a:ext cx="1840312" cy="369332"/>
          </a:xfrm>
          <a:prstGeom prst="rect">
            <a:avLst/>
          </a:prstGeom>
        </p:spPr>
        <p:txBody>
          <a:bodyPr wrap="none">
            <a:spAutoFit/>
          </a:bodyPr>
          <a:lstStyle/>
          <a:p>
            <a:r>
              <a:rPr lang="en-US" dirty="0" smtClean="0"/>
              <a:t>Image histograms</a:t>
            </a:r>
            <a:endParaRPr lang="en-GB" dirty="0"/>
          </a:p>
        </p:txBody>
      </p:sp>
      <p:sp>
        <p:nvSpPr>
          <p:cNvPr id="18" name="矩形 17"/>
          <p:cNvSpPr/>
          <p:nvPr/>
        </p:nvSpPr>
        <p:spPr>
          <a:xfrm>
            <a:off x="1005768" y="2382744"/>
            <a:ext cx="2284280" cy="369332"/>
          </a:xfrm>
          <a:prstGeom prst="rect">
            <a:avLst/>
          </a:prstGeom>
        </p:spPr>
        <p:txBody>
          <a:bodyPr wrap="none">
            <a:spAutoFit/>
          </a:bodyPr>
          <a:lstStyle/>
          <a:p>
            <a:r>
              <a:rPr lang="en-US" dirty="0" smtClean="0"/>
              <a:t>Changing color space: </a:t>
            </a:r>
            <a:endParaRPr lang="en-GB" dirty="0"/>
          </a:p>
        </p:txBody>
      </p:sp>
      <p:sp>
        <p:nvSpPr>
          <p:cNvPr id="19" name="矩形 18"/>
          <p:cNvSpPr/>
          <p:nvPr/>
        </p:nvSpPr>
        <p:spPr>
          <a:xfrm>
            <a:off x="3290048" y="4176972"/>
            <a:ext cx="6566647" cy="369332"/>
          </a:xfrm>
          <a:prstGeom prst="rect">
            <a:avLst/>
          </a:prstGeom>
        </p:spPr>
        <p:txBody>
          <a:bodyPr wrap="square">
            <a:spAutoFit/>
          </a:bodyPr>
          <a:lstStyle/>
          <a:p>
            <a:r>
              <a:rPr lang="en-GB" dirty="0" smtClean="0">
                <a:hlinkClick r:id="rId7"/>
              </a:rPr>
              <a:t>http://docs.opencv.org/trunk/d4/d13/tutorial_py_filtering.html</a:t>
            </a:r>
            <a:r>
              <a:rPr lang="en-GB" dirty="0" smtClean="0"/>
              <a:t> </a:t>
            </a:r>
            <a:endParaRPr lang="en-GB" dirty="0"/>
          </a:p>
        </p:txBody>
      </p:sp>
      <p:sp>
        <p:nvSpPr>
          <p:cNvPr id="20" name="矩形 19"/>
          <p:cNvSpPr/>
          <p:nvPr/>
        </p:nvSpPr>
        <p:spPr>
          <a:xfrm>
            <a:off x="1005768" y="4131409"/>
            <a:ext cx="1630254" cy="369332"/>
          </a:xfrm>
          <a:prstGeom prst="rect">
            <a:avLst/>
          </a:prstGeom>
        </p:spPr>
        <p:txBody>
          <a:bodyPr wrap="none">
            <a:spAutoFit/>
          </a:bodyPr>
          <a:lstStyle/>
          <a:p>
            <a:r>
              <a:rPr lang="en-US" dirty="0" smtClean="0"/>
              <a:t>Smooth images</a:t>
            </a:r>
            <a:endParaRPr lang="en-GB" dirty="0"/>
          </a:p>
        </p:txBody>
      </p:sp>
      <p:sp>
        <p:nvSpPr>
          <p:cNvPr id="21" name="矩形 20"/>
          <p:cNvSpPr/>
          <p:nvPr/>
        </p:nvSpPr>
        <p:spPr>
          <a:xfrm>
            <a:off x="3290048" y="4649975"/>
            <a:ext cx="8107680" cy="369332"/>
          </a:xfrm>
          <a:prstGeom prst="rect">
            <a:avLst/>
          </a:prstGeom>
        </p:spPr>
        <p:txBody>
          <a:bodyPr wrap="square">
            <a:spAutoFit/>
          </a:bodyPr>
          <a:lstStyle/>
          <a:p>
            <a:r>
              <a:rPr lang="en-GB" dirty="0" smtClean="0">
                <a:hlinkClick r:id="rId4"/>
              </a:rPr>
              <a:t>http://docs.opencv.org/trunk/df/d9d/tutorial_py_colorspaces.html</a:t>
            </a:r>
            <a:r>
              <a:rPr lang="en-GB" dirty="0" smtClean="0"/>
              <a:t> </a:t>
            </a:r>
            <a:endParaRPr lang="en-GB" dirty="0"/>
          </a:p>
        </p:txBody>
      </p:sp>
      <p:sp>
        <p:nvSpPr>
          <p:cNvPr id="22" name="文本框 21"/>
          <p:cNvSpPr txBox="1"/>
          <p:nvPr/>
        </p:nvSpPr>
        <p:spPr>
          <a:xfrm>
            <a:off x="839162" y="4610135"/>
            <a:ext cx="2236881" cy="646331"/>
          </a:xfrm>
          <a:prstGeom prst="rect">
            <a:avLst/>
          </a:prstGeom>
          <a:noFill/>
        </p:spPr>
        <p:txBody>
          <a:bodyPr wrap="square" rtlCol="0">
            <a:spAutoFit/>
          </a:bodyPr>
          <a:lstStyle/>
          <a:p>
            <a:r>
              <a:rPr lang="en-US" dirty="0" smtClean="0"/>
              <a:t>Image calculations: first 3 sections</a:t>
            </a:r>
            <a:endParaRPr lang="en-GB" dirty="0"/>
          </a:p>
        </p:txBody>
      </p:sp>
      <p:sp>
        <p:nvSpPr>
          <p:cNvPr id="5" name="矩形 4"/>
          <p:cNvSpPr/>
          <p:nvPr/>
        </p:nvSpPr>
        <p:spPr>
          <a:xfrm>
            <a:off x="724822" y="5181783"/>
            <a:ext cx="2239203" cy="369332"/>
          </a:xfrm>
          <a:prstGeom prst="rect">
            <a:avLst/>
          </a:prstGeom>
        </p:spPr>
        <p:txBody>
          <a:bodyPr wrap="none">
            <a:spAutoFit/>
          </a:bodyPr>
          <a:lstStyle/>
          <a:p>
            <a:r>
              <a:rPr lang="en-GB" dirty="0" smtClean="0"/>
              <a:t>Canny Edge Detection</a:t>
            </a:r>
            <a:endParaRPr lang="en-GB" dirty="0"/>
          </a:p>
        </p:txBody>
      </p:sp>
      <p:sp>
        <p:nvSpPr>
          <p:cNvPr id="6" name="矩形 5"/>
          <p:cNvSpPr/>
          <p:nvPr/>
        </p:nvSpPr>
        <p:spPr>
          <a:xfrm>
            <a:off x="3290048" y="5117523"/>
            <a:ext cx="5971828" cy="369332"/>
          </a:xfrm>
          <a:prstGeom prst="rect">
            <a:avLst/>
          </a:prstGeom>
        </p:spPr>
        <p:txBody>
          <a:bodyPr wrap="none">
            <a:spAutoFit/>
          </a:bodyPr>
          <a:lstStyle/>
          <a:p>
            <a:r>
              <a:rPr lang="en-GB" dirty="0" smtClean="0">
                <a:hlinkClick r:id="rId8"/>
              </a:rPr>
              <a:t>http://docs.opencv.org/trunk/da/d22/tutorial_py_canny.html</a:t>
            </a:r>
            <a:endParaRPr lang="en-GB" dirty="0"/>
          </a:p>
        </p:txBody>
      </p:sp>
      <p:sp>
        <p:nvSpPr>
          <p:cNvPr id="7" name="矩形 6"/>
          <p:cNvSpPr/>
          <p:nvPr/>
        </p:nvSpPr>
        <p:spPr>
          <a:xfrm>
            <a:off x="3276601" y="5476825"/>
            <a:ext cx="6499412" cy="369332"/>
          </a:xfrm>
          <a:prstGeom prst="rect">
            <a:avLst/>
          </a:prstGeom>
        </p:spPr>
        <p:txBody>
          <a:bodyPr wrap="square">
            <a:spAutoFit/>
          </a:bodyPr>
          <a:lstStyle/>
          <a:p>
            <a:r>
              <a:rPr lang="en-GB" dirty="0" smtClean="0">
                <a:hlinkClick r:id="rId9"/>
              </a:rPr>
              <a:t>http://docs.opencv.org/trunk/dc/dff/tutorial_py_pyramids.html</a:t>
            </a:r>
            <a:r>
              <a:rPr lang="en-GB" dirty="0" smtClean="0"/>
              <a:t> </a:t>
            </a:r>
            <a:endParaRPr lang="en-GB" dirty="0"/>
          </a:p>
        </p:txBody>
      </p:sp>
      <p:sp>
        <p:nvSpPr>
          <p:cNvPr id="23" name="矩形 22"/>
          <p:cNvSpPr/>
          <p:nvPr/>
        </p:nvSpPr>
        <p:spPr>
          <a:xfrm>
            <a:off x="928197" y="5539072"/>
            <a:ext cx="1581972" cy="369332"/>
          </a:xfrm>
          <a:prstGeom prst="rect">
            <a:avLst/>
          </a:prstGeom>
        </p:spPr>
        <p:txBody>
          <a:bodyPr wrap="none">
            <a:spAutoFit/>
          </a:bodyPr>
          <a:lstStyle/>
          <a:p>
            <a:r>
              <a:rPr lang="en-GB" dirty="0" smtClean="0"/>
              <a:t>Image Pyramid</a:t>
            </a:r>
            <a:endParaRPr lang="en-GB" dirty="0"/>
          </a:p>
        </p:txBody>
      </p:sp>
      <p:sp>
        <p:nvSpPr>
          <p:cNvPr id="24" name="内容占位符 2"/>
          <p:cNvSpPr txBox="1">
            <a:spLocks/>
          </p:cNvSpPr>
          <p:nvPr/>
        </p:nvSpPr>
        <p:spPr>
          <a:xfrm>
            <a:off x="3072307" y="1836090"/>
            <a:ext cx="6108346" cy="444124"/>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 </a:t>
            </a:r>
            <a:r>
              <a:rPr lang="en-US" sz="3200" b="1" dirty="0" smtClean="0">
                <a:solidFill>
                  <a:srgbClr val="FF0000"/>
                </a:solidFill>
              </a:rPr>
              <a:t>E.</a:t>
            </a:r>
            <a:r>
              <a:rPr lang="en-US" sz="2400" b="1" dirty="0" smtClean="0">
                <a:solidFill>
                  <a:prstClr val="white"/>
                </a:solidFill>
              </a:rPr>
              <a:t> </a:t>
            </a:r>
            <a:r>
              <a:rPr lang="en-US" sz="2400" b="1" dirty="0" smtClean="0">
                <a:solidFill>
                  <a:schemeClr val="bg1"/>
                </a:solidFill>
              </a:rPr>
              <a:t>Advanced </a:t>
            </a:r>
            <a:r>
              <a:rPr lang="en-US" sz="2400" b="1" dirty="0">
                <a:solidFill>
                  <a:schemeClr val="bg1"/>
                </a:solidFill>
              </a:rPr>
              <a:t>image operations in </a:t>
            </a:r>
            <a:r>
              <a:rPr lang="en-US" sz="2400" b="1" dirty="0" smtClean="0">
                <a:solidFill>
                  <a:schemeClr val="bg1"/>
                </a:solidFill>
              </a:rPr>
              <a:t>OPENCV</a:t>
            </a:r>
            <a:endParaRPr lang="en-GB" sz="2400" b="1" dirty="0">
              <a:solidFill>
                <a:schemeClr val="bg1"/>
              </a:solidFill>
            </a:endParaRPr>
          </a:p>
        </p:txBody>
      </p:sp>
    </p:spTree>
    <p:extLst>
      <p:ext uri="{BB962C8B-B14F-4D97-AF65-F5344CB8AC3E}">
        <p14:creationId xmlns:p14="http://schemas.microsoft.com/office/powerpoint/2010/main" val="24718330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129557" y="1737358"/>
            <a:ext cx="6108346" cy="2978979"/>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A. Color representation: Hexadecimal</a:t>
            </a:r>
          </a:p>
          <a:p>
            <a:pPr marL="173038" indent="-173038">
              <a:buFont typeface="Wingdings" panose="05000000000000000000" pitchFamily="2" charset="2"/>
              <a:buChar char="§"/>
            </a:pPr>
            <a:r>
              <a:rPr lang="en-US" sz="2400" b="1" dirty="0" smtClean="0">
                <a:solidFill>
                  <a:schemeClr val="bg1"/>
                </a:solidFill>
              </a:rPr>
              <a:t>B. Colors </a:t>
            </a:r>
            <a:r>
              <a:rPr lang="en-US" sz="2400" b="1" dirty="0">
                <a:solidFill>
                  <a:schemeClr val="bg1"/>
                </a:solidFill>
              </a:rPr>
              <a:t>in images: Binary, gray and </a:t>
            </a:r>
            <a:r>
              <a:rPr lang="en-US" sz="2400" b="1" dirty="0" smtClean="0">
                <a:solidFill>
                  <a:schemeClr val="bg1"/>
                </a:solidFill>
              </a:rPr>
              <a:t>color-map</a:t>
            </a:r>
          </a:p>
          <a:p>
            <a:pPr marL="173038" indent="-173038">
              <a:buFont typeface="Wingdings" panose="05000000000000000000" pitchFamily="2" charset="2"/>
              <a:buChar char="§"/>
            </a:pPr>
            <a:r>
              <a:rPr lang="en-US" sz="2400" b="1" dirty="0" smtClean="0">
                <a:solidFill>
                  <a:schemeClr val="bg1"/>
                </a:solidFill>
              </a:rPr>
              <a:t>C. Color </a:t>
            </a:r>
            <a:r>
              <a:rPr lang="en-US" sz="2400" b="1" dirty="0">
                <a:solidFill>
                  <a:schemeClr val="bg1"/>
                </a:solidFill>
              </a:rPr>
              <a:t>space: RGB </a:t>
            </a:r>
            <a:r>
              <a:rPr lang="en-US" sz="2400" b="1" dirty="0">
                <a:solidFill>
                  <a:schemeClr val="bg1"/>
                </a:solidFill>
                <a:sym typeface="Wingdings" panose="05000000000000000000" pitchFamily="2" charset="2"/>
              </a:rPr>
              <a:t> HSV </a:t>
            </a:r>
            <a:endParaRPr lang="en-US" sz="2400" b="1" dirty="0" smtClean="0">
              <a:solidFill>
                <a:schemeClr val="bg1"/>
              </a:solidFill>
              <a:sym typeface="Wingdings" panose="05000000000000000000" pitchFamily="2" charset="2"/>
            </a:endParaRPr>
          </a:p>
          <a:p>
            <a:pPr marL="173038" indent="-173038">
              <a:buFont typeface="Wingdings" panose="05000000000000000000" pitchFamily="2" charset="2"/>
              <a:buChar char="§"/>
            </a:pPr>
            <a:r>
              <a:rPr lang="en-US" sz="2400" b="1" dirty="0" smtClean="0">
                <a:solidFill>
                  <a:schemeClr val="bg1"/>
                </a:solidFill>
              </a:rPr>
              <a:t>D. Image </a:t>
            </a:r>
            <a:r>
              <a:rPr lang="en-US" sz="2400" b="1" dirty="0">
                <a:solidFill>
                  <a:schemeClr val="bg1"/>
                </a:solidFill>
              </a:rPr>
              <a:t>arithmetic and  Logic </a:t>
            </a:r>
            <a:r>
              <a:rPr lang="en-US" sz="2400" b="1" dirty="0" smtClean="0">
                <a:solidFill>
                  <a:schemeClr val="bg1"/>
                </a:solidFill>
              </a:rPr>
              <a:t>Operation</a:t>
            </a:r>
          </a:p>
          <a:p>
            <a:pPr marL="173038" indent="-173038">
              <a:buFont typeface="Wingdings" panose="05000000000000000000" pitchFamily="2" charset="2"/>
              <a:buChar char="§"/>
            </a:pPr>
            <a:r>
              <a:rPr lang="en-US" sz="2400" b="1" dirty="0" smtClean="0">
                <a:solidFill>
                  <a:schemeClr val="bg1"/>
                </a:solidFill>
              </a:rPr>
              <a:t>E. Advanced </a:t>
            </a:r>
            <a:r>
              <a:rPr lang="en-US" sz="2400" b="1" dirty="0">
                <a:solidFill>
                  <a:schemeClr val="bg1"/>
                </a:solidFill>
              </a:rPr>
              <a:t>image operations in OPENCV</a:t>
            </a:r>
            <a:endParaRPr lang="en-GB" sz="2400" b="1" dirty="0">
              <a:solidFill>
                <a:schemeClr val="bg1"/>
              </a:solidFill>
            </a:endParaRPr>
          </a:p>
        </p:txBody>
      </p:sp>
      <p:sp>
        <p:nvSpPr>
          <p:cNvPr id="7" name="圆角矩形 6"/>
          <p:cNvSpPr/>
          <p:nvPr/>
        </p:nvSpPr>
        <p:spPr>
          <a:xfrm>
            <a:off x="7219424" y="2003374"/>
            <a:ext cx="3457541" cy="753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FF00"/>
                </a:solidFill>
              </a:rPr>
              <a:t>Group learning</a:t>
            </a:r>
          </a:p>
        </p:txBody>
      </p:sp>
      <p:sp>
        <p:nvSpPr>
          <p:cNvPr id="12" name="文本框 11"/>
          <p:cNvSpPr txBox="1"/>
          <p:nvPr/>
        </p:nvSpPr>
        <p:spPr>
          <a:xfrm>
            <a:off x="6536488" y="3105371"/>
            <a:ext cx="4320606" cy="646331"/>
          </a:xfrm>
          <a:prstGeom prst="rect">
            <a:avLst/>
          </a:prstGeom>
          <a:noFill/>
        </p:spPr>
        <p:txBody>
          <a:bodyPr wrap="none" rtlCol="0">
            <a:spAutoFit/>
          </a:bodyPr>
          <a:lstStyle/>
          <a:p>
            <a:r>
              <a:rPr lang="en-US" sz="3600" dirty="0" smtClean="0">
                <a:solidFill>
                  <a:srgbClr val="FF0000"/>
                </a:solidFill>
              </a:rPr>
              <a:t>Students: Researchers</a:t>
            </a:r>
            <a:endParaRPr lang="en-GB" sz="3600" dirty="0">
              <a:solidFill>
                <a:srgbClr val="FF0000"/>
              </a:solidFill>
            </a:endParaRPr>
          </a:p>
        </p:txBody>
      </p:sp>
      <p:sp>
        <p:nvSpPr>
          <p:cNvPr id="5" name="文本框 4"/>
          <p:cNvSpPr txBox="1"/>
          <p:nvPr/>
        </p:nvSpPr>
        <p:spPr>
          <a:xfrm>
            <a:off x="5688107" y="4228100"/>
            <a:ext cx="6288740" cy="193899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marL="285750" indent="-285750">
              <a:buFont typeface="Arial" panose="020B0604020202020204" pitchFamily="34" charset="0"/>
              <a:buChar char="•"/>
            </a:pPr>
            <a:r>
              <a:rPr lang="en-US" sz="2400" dirty="0" smtClean="0"/>
              <a:t>2 students as a group choose one topic</a:t>
            </a:r>
          </a:p>
          <a:p>
            <a:pPr marL="285750" indent="-285750">
              <a:buFont typeface="Arial" panose="020B0604020202020204" pitchFamily="34" charset="0"/>
              <a:buChar char="•"/>
            </a:pPr>
            <a:r>
              <a:rPr lang="en-US" sz="2400" dirty="0" smtClean="0"/>
              <a:t>Research through the links on our wiki</a:t>
            </a:r>
          </a:p>
          <a:p>
            <a:pPr marL="285750" indent="-285750">
              <a:buFont typeface="Arial" panose="020B0604020202020204" pitchFamily="34" charset="0"/>
              <a:buChar char="•"/>
            </a:pPr>
            <a:r>
              <a:rPr lang="en-US" sz="2400" dirty="0" smtClean="0"/>
              <a:t>Practice the demo code</a:t>
            </a:r>
          </a:p>
          <a:p>
            <a:pPr marL="285750" indent="-285750">
              <a:buFont typeface="Arial" panose="020B0604020202020204" pitchFamily="34" charset="0"/>
              <a:buChar char="•"/>
            </a:pPr>
            <a:r>
              <a:rPr lang="en-US" sz="2400" dirty="0" smtClean="0"/>
              <a:t>Answer/try to Implement the points in the green box</a:t>
            </a:r>
            <a:endParaRPr lang="en-GB" sz="2400" dirty="0"/>
          </a:p>
        </p:txBody>
      </p:sp>
      <p:sp>
        <p:nvSpPr>
          <p:cNvPr id="14" name="椭圆 13"/>
          <p:cNvSpPr/>
          <p:nvPr/>
        </p:nvSpPr>
        <p:spPr>
          <a:xfrm>
            <a:off x="2047453" y="4769240"/>
            <a:ext cx="2272553" cy="164054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t>20 minutes</a:t>
            </a:r>
            <a:endParaRPr lang="en-GB" sz="3200" dirty="0"/>
          </a:p>
        </p:txBody>
      </p:sp>
    </p:spTree>
    <p:extLst>
      <p:ext uri="{BB962C8B-B14F-4D97-AF65-F5344CB8AC3E}">
        <p14:creationId xmlns:p14="http://schemas.microsoft.com/office/powerpoint/2010/main" val="109227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2"/>
                                        </p:tgtEl>
                                      </p:cBhvr>
                                    </p:animEffect>
                                    <p:animScale>
                                      <p:cBhvr>
                                        <p:cTn id="10"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129557" y="1737358"/>
            <a:ext cx="6108346" cy="2978979"/>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A. Color representation: Hexadecimal</a:t>
            </a:r>
          </a:p>
          <a:p>
            <a:pPr marL="173038" indent="-173038">
              <a:buFont typeface="Wingdings" panose="05000000000000000000" pitchFamily="2" charset="2"/>
              <a:buChar char="§"/>
            </a:pPr>
            <a:r>
              <a:rPr lang="en-US" sz="2400" b="1" dirty="0" smtClean="0">
                <a:solidFill>
                  <a:schemeClr val="bg1"/>
                </a:solidFill>
              </a:rPr>
              <a:t>B. Colors </a:t>
            </a:r>
            <a:r>
              <a:rPr lang="en-US" sz="2400" b="1" dirty="0">
                <a:solidFill>
                  <a:schemeClr val="bg1"/>
                </a:solidFill>
              </a:rPr>
              <a:t>in images: Binary, gray and </a:t>
            </a:r>
            <a:r>
              <a:rPr lang="en-US" sz="2400" b="1" dirty="0" smtClean="0">
                <a:solidFill>
                  <a:schemeClr val="bg1"/>
                </a:solidFill>
              </a:rPr>
              <a:t>color-map</a:t>
            </a:r>
          </a:p>
          <a:p>
            <a:pPr marL="173038" indent="-173038">
              <a:buFont typeface="Wingdings" panose="05000000000000000000" pitchFamily="2" charset="2"/>
              <a:buChar char="§"/>
            </a:pPr>
            <a:r>
              <a:rPr lang="en-US" sz="2400" b="1" dirty="0" smtClean="0">
                <a:solidFill>
                  <a:schemeClr val="bg1"/>
                </a:solidFill>
              </a:rPr>
              <a:t>C. Color </a:t>
            </a:r>
            <a:r>
              <a:rPr lang="en-US" sz="2400" b="1" dirty="0">
                <a:solidFill>
                  <a:schemeClr val="bg1"/>
                </a:solidFill>
              </a:rPr>
              <a:t>space: RGB </a:t>
            </a:r>
            <a:r>
              <a:rPr lang="en-US" sz="2400" b="1" dirty="0">
                <a:solidFill>
                  <a:schemeClr val="bg1"/>
                </a:solidFill>
                <a:sym typeface="Wingdings" panose="05000000000000000000" pitchFamily="2" charset="2"/>
              </a:rPr>
              <a:t> HSV </a:t>
            </a:r>
            <a:endParaRPr lang="en-US" sz="2400" b="1" dirty="0" smtClean="0">
              <a:solidFill>
                <a:schemeClr val="bg1"/>
              </a:solidFill>
              <a:sym typeface="Wingdings" panose="05000000000000000000" pitchFamily="2" charset="2"/>
            </a:endParaRPr>
          </a:p>
          <a:p>
            <a:pPr marL="173038" indent="-173038">
              <a:buFont typeface="Wingdings" panose="05000000000000000000" pitchFamily="2" charset="2"/>
              <a:buChar char="§"/>
            </a:pPr>
            <a:r>
              <a:rPr lang="en-US" sz="2400" b="1" dirty="0" smtClean="0">
                <a:solidFill>
                  <a:schemeClr val="bg1"/>
                </a:solidFill>
              </a:rPr>
              <a:t>D. Image </a:t>
            </a:r>
            <a:r>
              <a:rPr lang="en-US" sz="2400" b="1" dirty="0">
                <a:solidFill>
                  <a:schemeClr val="bg1"/>
                </a:solidFill>
              </a:rPr>
              <a:t>arithmetic and  Logic </a:t>
            </a:r>
            <a:r>
              <a:rPr lang="en-US" sz="2400" b="1" dirty="0" smtClean="0">
                <a:solidFill>
                  <a:schemeClr val="bg1"/>
                </a:solidFill>
              </a:rPr>
              <a:t>Operation</a:t>
            </a:r>
          </a:p>
          <a:p>
            <a:pPr marL="173038" indent="-173038">
              <a:buFont typeface="Wingdings" panose="05000000000000000000" pitchFamily="2" charset="2"/>
              <a:buChar char="§"/>
            </a:pPr>
            <a:r>
              <a:rPr lang="en-US" sz="2400" b="1" dirty="0" smtClean="0">
                <a:solidFill>
                  <a:schemeClr val="bg1"/>
                </a:solidFill>
              </a:rPr>
              <a:t>E. Advanced </a:t>
            </a:r>
            <a:r>
              <a:rPr lang="en-US" sz="2400" b="1" dirty="0">
                <a:solidFill>
                  <a:schemeClr val="bg1"/>
                </a:solidFill>
              </a:rPr>
              <a:t>image operations in OPENCV</a:t>
            </a:r>
            <a:endParaRPr lang="en-GB" sz="2400" b="1" dirty="0">
              <a:solidFill>
                <a:schemeClr val="bg1"/>
              </a:solidFill>
            </a:endParaRPr>
          </a:p>
        </p:txBody>
      </p:sp>
      <p:sp>
        <p:nvSpPr>
          <p:cNvPr id="5" name="文本框 4"/>
          <p:cNvSpPr txBox="1"/>
          <p:nvPr/>
        </p:nvSpPr>
        <p:spPr>
          <a:xfrm>
            <a:off x="5688107" y="4228100"/>
            <a:ext cx="6288740" cy="193899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marL="285750" indent="-285750">
              <a:buFont typeface="Arial" panose="020B0604020202020204" pitchFamily="34" charset="0"/>
              <a:buChar char="•"/>
            </a:pPr>
            <a:r>
              <a:rPr lang="en-US" sz="2400" dirty="0" smtClean="0"/>
              <a:t>Re-group into 2 big teams of 5 students, each from different topic</a:t>
            </a:r>
          </a:p>
          <a:p>
            <a:pPr marL="285750" indent="-285750">
              <a:buFont typeface="Arial" panose="020B0604020202020204" pitchFamily="34" charset="0"/>
              <a:buChar char="•"/>
            </a:pPr>
            <a:r>
              <a:rPr lang="en-US" sz="2400" dirty="0" smtClean="0"/>
              <a:t>Each student in each group take turns to be the teacher </a:t>
            </a:r>
          </a:p>
          <a:p>
            <a:pPr marL="285750" indent="-285750">
              <a:buFont typeface="Arial" panose="020B0604020202020204" pitchFamily="34" charset="0"/>
              <a:buChar char="•"/>
            </a:pPr>
            <a:r>
              <a:rPr lang="en-US" sz="2400" dirty="0" smtClean="0"/>
              <a:t>The whole team brain storms about DIY filters</a:t>
            </a:r>
            <a:endParaRPr lang="en-GB" sz="2400" dirty="0"/>
          </a:p>
        </p:txBody>
      </p:sp>
      <p:sp>
        <p:nvSpPr>
          <p:cNvPr id="14" name="椭圆 13"/>
          <p:cNvSpPr/>
          <p:nvPr/>
        </p:nvSpPr>
        <p:spPr>
          <a:xfrm>
            <a:off x="2047453" y="4769240"/>
            <a:ext cx="2272553" cy="164054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t>25 minutes</a:t>
            </a:r>
            <a:endParaRPr lang="en-GB" sz="3200" dirty="0"/>
          </a:p>
        </p:txBody>
      </p:sp>
      <p:sp>
        <p:nvSpPr>
          <p:cNvPr id="8" name="圆角矩形 7"/>
          <p:cNvSpPr/>
          <p:nvPr/>
        </p:nvSpPr>
        <p:spPr>
          <a:xfrm>
            <a:off x="7245982" y="1965220"/>
            <a:ext cx="4358830" cy="969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FF00"/>
                </a:solidFill>
              </a:rPr>
              <a:t>Cooperative learning</a:t>
            </a:r>
          </a:p>
        </p:txBody>
      </p:sp>
      <p:sp>
        <p:nvSpPr>
          <p:cNvPr id="9" name="文本框 8"/>
          <p:cNvSpPr txBox="1"/>
          <p:nvPr/>
        </p:nvSpPr>
        <p:spPr>
          <a:xfrm>
            <a:off x="7621637" y="2996506"/>
            <a:ext cx="3316164" cy="584775"/>
          </a:xfrm>
          <a:prstGeom prst="rect">
            <a:avLst/>
          </a:prstGeom>
          <a:noFill/>
        </p:spPr>
        <p:txBody>
          <a:bodyPr wrap="none" rtlCol="0">
            <a:spAutoFit/>
          </a:bodyPr>
          <a:lstStyle/>
          <a:p>
            <a:r>
              <a:rPr lang="en-US" sz="3200" dirty="0" smtClean="0">
                <a:solidFill>
                  <a:srgbClr val="FF0000"/>
                </a:solidFill>
              </a:rPr>
              <a:t>Students: Teachers</a:t>
            </a:r>
            <a:endParaRPr lang="en-GB" sz="3200" dirty="0">
              <a:solidFill>
                <a:srgbClr val="FF0000"/>
              </a:solidFill>
            </a:endParaRPr>
          </a:p>
        </p:txBody>
      </p:sp>
    </p:spTree>
    <p:extLst>
      <p:ext uri="{BB962C8B-B14F-4D97-AF65-F5344CB8AC3E}">
        <p14:creationId xmlns:p14="http://schemas.microsoft.com/office/powerpoint/2010/main" val="9450158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129557" y="1737358"/>
            <a:ext cx="6108346" cy="2978979"/>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A. Color representation: Hexadecimal</a:t>
            </a:r>
          </a:p>
          <a:p>
            <a:pPr marL="173038" indent="-173038">
              <a:buFont typeface="Wingdings" panose="05000000000000000000" pitchFamily="2" charset="2"/>
              <a:buChar char="§"/>
            </a:pPr>
            <a:r>
              <a:rPr lang="en-US" sz="2400" b="1" dirty="0" smtClean="0">
                <a:solidFill>
                  <a:schemeClr val="bg1"/>
                </a:solidFill>
              </a:rPr>
              <a:t>B. Colors </a:t>
            </a:r>
            <a:r>
              <a:rPr lang="en-US" sz="2400" b="1" dirty="0">
                <a:solidFill>
                  <a:schemeClr val="bg1"/>
                </a:solidFill>
              </a:rPr>
              <a:t>in images: Binary, gray and </a:t>
            </a:r>
            <a:r>
              <a:rPr lang="en-US" sz="2400" b="1" dirty="0" smtClean="0">
                <a:solidFill>
                  <a:schemeClr val="bg1"/>
                </a:solidFill>
              </a:rPr>
              <a:t>color-map</a:t>
            </a:r>
          </a:p>
          <a:p>
            <a:pPr marL="173038" indent="-173038">
              <a:buFont typeface="Wingdings" panose="05000000000000000000" pitchFamily="2" charset="2"/>
              <a:buChar char="§"/>
            </a:pPr>
            <a:r>
              <a:rPr lang="en-US" sz="2400" b="1" dirty="0" smtClean="0">
                <a:solidFill>
                  <a:schemeClr val="bg1"/>
                </a:solidFill>
              </a:rPr>
              <a:t>C. Color </a:t>
            </a:r>
            <a:r>
              <a:rPr lang="en-US" sz="2400" b="1" dirty="0">
                <a:solidFill>
                  <a:schemeClr val="bg1"/>
                </a:solidFill>
              </a:rPr>
              <a:t>space: RGB </a:t>
            </a:r>
            <a:r>
              <a:rPr lang="en-US" sz="2400" b="1" dirty="0">
                <a:solidFill>
                  <a:schemeClr val="bg1"/>
                </a:solidFill>
                <a:sym typeface="Wingdings" panose="05000000000000000000" pitchFamily="2" charset="2"/>
              </a:rPr>
              <a:t> HSV </a:t>
            </a:r>
            <a:endParaRPr lang="en-US" sz="2400" b="1" dirty="0" smtClean="0">
              <a:solidFill>
                <a:schemeClr val="bg1"/>
              </a:solidFill>
              <a:sym typeface="Wingdings" panose="05000000000000000000" pitchFamily="2" charset="2"/>
            </a:endParaRPr>
          </a:p>
          <a:p>
            <a:pPr marL="173038" indent="-173038">
              <a:buFont typeface="Wingdings" panose="05000000000000000000" pitchFamily="2" charset="2"/>
              <a:buChar char="§"/>
            </a:pPr>
            <a:r>
              <a:rPr lang="en-US" sz="2400" b="1" dirty="0" smtClean="0">
                <a:solidFill>
                  <a:schemeClr val="bg1"/>
                </a:solidFill>
              </a:rPr>
              <a:t>D. Image </a:t>
            </a:r>
            <a:r>
              <a:rPr lang="en-US" sz="2400" b="1" dirty="0">
                <a:solidFill>
                  <a:schemeClr val="bg1"/>
                </a:solidFill>
              </a:rPr>
              <a:t>arithmetic and  Logic </a:t>
            </a:r>
            <a:r>
              <a:rPr lang="en-US" sz="2400" b="1" dirty="0" smtClean="0">
                <a:solidFill>
                  <a:schemeClr val="bg1"/>
                </a:solidFill>
              </a:rPr>
              <a:t>Operation</a:t>
            </a:r>
          </a:p>
          <a:p>
            <a:pPr marL="173038" indent="-173038">
              <a:buFont typeface="Wingdings" panose="05000000000000000000" pitchFamily="2" charset="2"/>
              <a:buChar char="§"/>
            </a:pPr>
            <a:r>
              <a:rPr lang="en-US" sz="2400" b="1" dirty="0" smtClean="0">
                <a:solidFill>
                  <a:schemeClr val="bg1"/>
                </a:solidFill>
              </a:rPr>
              <a:t>E. Advanced </a:t>
            </a:r>
            <a:r>
              <a:rPr lang="en-US" sz="2400" b="1" dirty="0">
                <a:solidFill>
                  <a:schemeClr val="bg1"/>
                </a:solidFill>
              </a:rPr>
              <a:t>image operations in OPENCV</a:t>
            </a:r>
            <a:endParaRPr lang="en-GB" sz="2400" b="1" dirty="0">
              <a:solidFill>
                <a:schemeClr val="bg1"/>
              </a:solidFill>
            </a:endParaRPr>
          </a:p>
        </p:txBody>
      </p:sp>
      <p:sp>
        <p:nvSpPr>
          <p:cNvPr id="5" name="文本框 4"/>
          <p:cNvSpPr txBox="1"/>
          <p:nvPr/>
        </p:nvSpPr>
        <p:spPr>
          <a:xfrm>
            <a:off x="5688107" y="4228100"/>
            <a:ext cx="6288740" cy="156966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marL="285750" indent="-285750">
              <a:buFont typeface="Arial" panose="020B0604020202020204" pitchFamily="34" charset="0"/>
              <a:buChar char="•"/>
            </a:pPr>
            <a:r>
              <a:rPr lang="en-US" sz="2400" dirty="0" smtClean="0"/>
              <a:t>Each group do an oral presentation of their project design</a:t>
            </a:r>
          </a:p>
          <a:p>
            <a:pPr marL="285750" indent="-285750">
              <a:buFont typeface="Arial" panose="020B0604020202020204" pitchFamily="34" charset="0"/>
              <a:buChar char="•"/>
            </a:pPr>
            <a:r>
              <a:rPr lang="en-US" sz="2400" dirty="0" smtClean="0"/>
              <a:t>Everyone do a self-reflection assessment and peer assessment</a:t>
            </a:r>
            <a:endParaRPr lang="en-GB" sz="2400" dirty="0"/>
          </a:p>
        </p:txBody>
      </p:sp>
      <p:sp>
        <p:nvSpPr>
          <p:cNvPr id="14" name="椭圆 13"/>
          <p:cNvSpPr/>
          <p:nvPr/>
        </p:nvSpPr>
        <p:spPr>
          <a:xfrm>
            <a:off x="2047453" y="4769240"/>
            <a:ext cx="2272553" cy="164054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200" dirty="0" smtClean="0"/>
              <a:t>15 minutes</a:t>
            </a:r>
            <a:endParaRPr lang="en-GB" sz="3200" dirty="0"/>
          </a:p>
        </p:txBody>
      </p:sp>
      <p:sp>
        <p:nvSpPr>
          <p:cNvPr id="8" name="圆角矩形 7"/>
          <p:cNvSpPr/>
          <p:nvPr/>
        </p:nvSpPr>
        <p:spPr>
          <a:xfrm>
            <a:off x="6927960" y="1899557"/>
            <a:ext cx="4358830" cy="969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FF00"/>
                </a:solidFill>
              </a:rPr>
              <a:t>Team presentation</a:t>
            </a:r>
          </a:p>
        </p:txBody>
      </p:sp>
      <p:sp>
        <p:nvSpPr>
          <p:cNvPr id="9" name="文本框 8"/>
          <p:cNvSpPr txBox="1"/>
          <p:nvPr/>
        </p:nvSpPr>
        <p:spPr>
          <a:xfrm>
            <a:off x="7621637" y="2996506"/>
            <a:ext cx="3471078" cy="584775"/>
          </a:xfrm>
          <a:prstGeom prst="rect">
            <a:avLst/>
          </a:prstGeom>
          <a:noFill/>
        </p:spPr>
        <p:txBody>
          <a:bodyPr wrap="none" rtlCol="0">
            <a:spAutoFit/>
          </a:bodyPr>
          <a:lstStyle/>
          <a:p>
            <a:r>
              <a:rPr lang="en-US" sz="3200" dirty="0" smtClean="0">
                <a:solidFill>
                  <a:srgbClr val="FF0000"/>
                </a:solidFill>
              </a:rPr>
              <a:t>Students: Presenter</a:t>
            </a:r>
            <a:endParaRPr lang="en-GB" sz="3200" dirty="0">
              <a:solidFill>
                <a:srgbClr val="FF0000"/>
              </a:solidFill>
            </a:endParaRPr>
          </a:p>
        </p:txBody>
      </p:sp>
    </p:spTree>
    <p:extLst>
      <p:ext uri="{BB962C8B-B14F-4D97-AF65-F5344CB8AC3E}">
        <p14:creationId xmlns:p14="http://schemas.microsoft.com/office/powerpoint/2010/main" val="32750594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smtClean="0"/>
              <a:t>Timeline</a:t>
            </a:r>
            <a:endParaRPr lang="en-GB" dirty="0"/>
          </a:p>
        </p:txBody>
      </p:sp>
      <p:sp>
        <p:nvSpPr>
          <p:cNvPr id="3" name="内容占位符 2"/>
          <p:cNvSpPr>
            <a:spLocks noGrp="1"/>
          </p:cNvSpPr>
          <p:nvPr>
            <p:ph idx="1"/>
          </p:nvPr>
        </p:nvSpPr>
        <p:spPr>
          <a:xfrm>
            <a:off x="856527" y="1737361"/>
            <a:ext cx="11227443" cy="4651864"/>
          </a:xfrm>
        </p:spPr>
        <p:txBody>
          <a:bodyPr>
            <a:normAutofit fontScale="92500" lnSpcReduction="10000"/>
          </a:bodyPr>
          <a:lstStyle/>
          <a:p>
            <a:r>
              <a:rPr lang="en-US" b="1" dirty="0" smtClean="0"/>
              <a:t>Computer </a:t>
            </a:r>
            <a:r>
              <a:rPr lang="en-US" b="1" dirty="0"/>
              <a:t>Science meets Visual </a:t>
            </a:r>
            <a:r>
              <a:rPr lang="en-US" b="1" dirty="0" smtClean="0"/>
              <a:t>Arts: </a:t>
            </a:r>
            <a:r>
              <a:rPr lang="en-US" b="1" dirty="0"/>
              <a:t>Explore and DIY Image </a:t>
            </a:r>
            <a:r>
              <a:rPr lang="en-US" b="1" dirty="0" smtClean="0"/>
              <a:t>Filter</a:t>
            </a:r>
          </a:p>
          <a:p>
            <a:r>
              <a:rPr lang="en-US" sz="2400" b="1" dirty="0" smtClean="0">
                <a:solidFill>
                  <a:srgbClr val="FF0000"/>
                </a:solidFill>
              </a:rPr>
              <a:t>Mar 08 – Basics + exploration + </a:t>
            </a:r>
            <a:r>
              <a:rPr lang="en-US" sz="2400" b="1" dirty="0">
                <a:solidFill>
                  <a:srgbClr val="FF0000"/>
                </a:solidFill>
              </a:rPr>
              <a:t>DIY </a:t>
            </a:r>
            <a:r>
              <a:rPr lang="en-US" sz="2400" b="1" dirty="0" smtClean="0">
                <a:solidFill>
                  <a:srgbClr val="FF0000"/>
                </a:solidFill>
              </a:rPr>
              <a:t>Design</a:t>
            </a:r>
          </a:p>
          <a:p>
            <a:r>
              <a:rPr lang="en-US" sz="2400" b="1" dirty="0" smtClean="0">
                <a:solidFill>
                  <a:schemeClr val="tx1"/>
                </a:solidFill>
              </a:rPr>
              <a:t>Mar 10 – DIY Design and development</a:t>
            </a:r>
          </a:p>
          <a:p>
            <a:r>
              <a:rPr lang="en-US" sz="2400" b="1" dirty="0" smtClean="0">
                <a:solidFill>
                  <a:schemeClr val="tx1"/>
                </a:solidFill>
              </a:rPr>
              <a:t>Mar 13</a:t>
            </a:r>
            <a:r>
              <a:rPr lang="en-US" sz="2400" b="1" dirty="0">
                <a:solidFill>
                  <a:schemeClr val="tx1"/>
                </a:solidFill>
              </a:rPr>
              <a:t> – DIY Design and </a:t>
            </a:r>
            <a:r>
              <a:rPr lang="en-US" sz="2400" b="1" dirty="0" smtClean="0">
                <a:solidFill>
                  <a:schemeClr val="tx1"/>
                </a:solidFill>
              </a:rPr>
              <a:t>development</a:t>
            </a:r>
          </a:p>
          <a:p>
            <a:r>
              <a:rPr lang="en-US" sz="2400" b="1" dirty="0">
                <a:solidFill>
                  <a:schemeClr val="tx1"/>
                </a:solidFill>
              </a:rPr>
              <a:t>Mar </a:t>
            </a:r>
            <a:r>
              <a:rPr lang="en-US" sz="2400" b="1" dirty="0" smtClean="0">
                <a:solidFill>
                  <a:schemeClr val="tx1"/>
                </a:solidFill>
              </a:rPr>
              <a:t>15 </a:t>
            </a:r>
            <a:r>
              <a:rPr lang="en-US" sz="2400" b="1" dirty="0">
                <a:solidFill>
                  <a:schemeClr val="tx1"/>
                </a:solidFill>
              </a:rPr>
              <a:t>– DIY Design and </a:t>
            </a:r>
            <a:r>
              <a:rPr lang="en-US" sz="2400" b="1" dirty="0" smtClean="0">
                <a:solidFill>
                  <a:schemeClr val="tx1"/>
                </a:solidFill>
              </a:rPr>
              <a:t>development</a:t>
            </a:r>
          </a:p>
          <a:p>
            <a:r>
              <a:rPr lang="en-US" sz="2400" b="1" dirty="0" smtClean="0">
                <a:solidFill>
                  <a:schemeClr val="tx1"/>
                </a:solidFill>
              </a:rPr>
              <a:t>Mar 17 – Presentation (Oral presentation + software demo + report)</a:t>
            </a:r>
          </a:p>
          <a:p>
            <a:endParaRPr lang="en-US" sz="2400" b="1" dirty="0">
              <a:solidFill>
                <a:schemeClr val="tx1"/>
              </a:solidFill>
            </a:endParaRPr>
          </a:p>
          <a:p>
            <a:r>
              <a:rPr lang="en-US" sz="2400" b="1" dirty="0" smtClean="0">
                <a:solidFill>
                  <a:schemeClr val="tx1"/>
                </a:solidFill>
              </a:rPr>
              <a:t>Group work: 2 students as one group</a:t>
            </a:r>
          </a:p>
          <a:p>
            <a:endParaRPr lang="en-US" sz="2400" b="1" dirty="0" smtClean="0">
              <a:solidFill>
                <a:srgbClr val="FF0000"/>
              </a:solidFill>
            </a:endParaRPr>
          </a:p>
          <a:p>
            <a:r>
              <a:rPr lang="en-US" sz="2400" b="1" dirty="0" smtClean="0">
                <a:solidFill>
                  <a:srgbClr val="FF0000"/>
                </a:solidFill>
              </a:rPr>
              <a:t>Creation</a:t>
            </a:r>
            <a:r>
              <a:rPr lang="en-US" sz="2400" b="1" dirty="0">
                <a:solidFill>
                  <a:srgbClr val="FF0000"/>
                </a:solidFill>
              </a:rPr>
              <a:t>, interdisciplinary and imagination are encouraged!</a:t>
            </a:r>
            <a:endParaRPr lang="en-US" sz="2400" dirty="0">
              <a:solidFill>
                <a:srgbClr val="FF0000"/>
              </a:solidFill>
            </a:endParaRPr>
          </a:p>
          <a:p>
            <a:pPr marL="0" indent="0">
              <a:buNone/>
            </a:pPr>
            <a:endParaRPr lang="en-US" dirty="0" smtClean="0"/>
          </a:p>
        </p:txBody>
      </p:sp>
      <p:sp>
        <p:nvSpPr>
          <p:cNvPr id="4" name="圆角矩形 3"/>
          <p:cNvSpPr/>
          <p:nvPr/>
        </p:nvSpPr>
        <p:spPr>
          <a:xfrm>
            <a:off x="6925234" y="1398494"/>
            <a:ext cx="5158735" cy="2299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Homework:</a:t>
            </a:r>
          </a:p>
          <a:p>
            <a:pPr marL="342900" indent="-342900">
              <a:buFont typeface="Arial" panose="020B0604020202020204" pitchFamily="34" charset="0"/>
              <a:buChar char="•"/>
            </a:pPr>
            <a:r>
              <a:rPr lang="en-US" sz="2400" dirty="0" smtClean="0"/>
              <a:t>Teamwork – design DIY image filter</a:t>
            </a:r>
          </a:p>
          <a:p>
            <a:pPr marL="342900" indent="-342900">
              <a:buFont typeface="Arial" panose="020B0604020202020204" pitchFamily="34" charset="0"/>
              <a:buChar char="•"/>
            </a:pPr>
            <a:r>
              <a:rPr lang="en-US" sz="2400" dirty="0" smtClean="0"/>
              <a:t>Teamwork – make the timeline</a:t>
            </a:r>
          </a:p>
          <a:p>
            <a:pPr marL="342900" indent="-342900">
              <a:buFont typeface="Arial" panose="020B0604020202020204" pitchFamily="34" charset="0"/>
              <a:buChar char="•"/>
            </a:pPr>
            <a:r>
              <a:rPr lang="en-US" sz="2400" dirty="0" smtClean="0"/>
              <a:t>Teamwork – Go over and study the basics in this lesson </a:t>
            </a:r>
            <a:endParaRPr lang="en-GB" sz="2400" dirty="0"/>
          </a:p>
        </p:txBody>
      </p:sp>
    </p:spTree>
    <p:extLst>
      <p:ext uri="{BB962C8B-B14F-4D97-AF65-F5344CB8AC3E}">
        <p14:creationId xmlns:p14="http://schemas.microsoft.com/office/powerpoint/2010/main" val="454212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photoshop 滤镜 调色"/>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586" y="367626"/>
            <a:ext cx="5782582" cy="578258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photoshop 滤镜 调色"/>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820677" y="84698"/>
            <a:ext cx="2893828" cy="6186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993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两幅图片 叠加 透明度"/>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559" y="397231"/>
            <a:ext cx="7531830" cy="5643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825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br>
              <a:rPr lang="en-US" b="1" dirty="0" smtClean="0"/>
            </a:br>
            <a:r>
              <a:rPr lang="en-US" b="1" dirty="0" smtClean="0"/>
              <a:t>Outline</a:t>
            </a:r>
            <a:endParaRPr lang="en-GB" dirty="0"/>
          </a:p>
        </p:txBody>
      </p:sp>
      <p:graphicFrame>
        <p:nvGraphicFramePr>
          <p:cNvPr id="4" name="图示 3"/>
          <p:cNvGraphicFramePr/>
          <p:nvPr>
            <p:extLst>
              <p:ext uri="{D42A27DB-BD31-4B8C-83A1-F6EECF244321}">
                <p14:modId xmlns:p14="http://schemas.microsoft.com/office/powerpoint/2010/main" val="3023582386"/>
              </p:ext>
            </p:extLst>
          </p:nvPr>
        </p:nvGraphicFramePr>
        <p:xfrm>
          <a:off x="1624105" y="1737359"/>
          <a:ext cx="7358529" cy="4246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圆角矩形 5"/>
          <p:cNvSpPr/>
          <p:nvPr/>
        </p:nvSpPr>
        <p:spPr>
          <a:xfrm>
            <a:off x="338901" y="5795682"/>
            <a:ext cx="2417747"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Group learning </a:t>
            </a:r>
          </a:p>
        </p:txBody>
      </p:sp>
      <p:sp>
        <p:nvSpPr>
          <p:cNvPr id="7" name="圆角矩形 6"/>
          <p:cNvSpPr/>
          <p:nvPr/>
        </p:nvSpPr>
        <p:spPr>
          <a:xfrm>
            <a:off x="2859512" y="5795682"/>
            <a:ext cx="3258902"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Cooperative learning</a:t>
            </a:r>
            <a:endParaRPr lang="en-US" sz="2800" dirty="0" smtClean="0">
              <a:solidFill>
                <a:srgbClr val="FFFF00"/>
              </a:solidFill>
            </a:endParaRPr>
          </a:p>
        </p:txBody>
      </p:sp>
      <p:sp>
        <p:nvSpPr>
          <p:cNvPr id="8" name="圆角矩形 7"/>
          <p:cNvSpPr/>
          <p:nvPr/>
        </p:nvSpPr>
        <p:spPr>
          <a:xfrm>
            <a:off x="6221278" y="5795683"/>
            <a:ext cx="2995970" cy="9189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Team presentation</a:t>
            </a:r>
          </a:p>
        </p:txBody>
      </p:sp>
      <p:sp>
        <p:nvSpPr>
          <p:cNvPr id="9" name="圆角矩形 8"/>
          <p:cNvSpPr/>
          <p:nvPr/>
        </p:nvSpPr>
        <p:spPr>
          <a:xfrm>
            <a:off x="9320112" y="5795682"/>
            <a:ext cx="2683630" cy="918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FFFF00"/>
                </a:solidFill>
              </a:rPr>
              <a:t>Self and peer assessment</a:t>
            </a:r>
          </a:p>
        </p:txBody>
      </p:sp>
    </p:spTree>
    <p:extLst>
      <p:ext uri="{BB962C8B-B14F-4D97-AF65-F5344CB8AC3E}">
        <p14:creationId xmlns:p14="http://schemas.microsoft.com/office/powerpoint/2010/main" val="2639769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Cooperative learning of </a:t>
            </a:r>
            <a:r>
              <a:rPr lang="en-US" b="1" dirty="0" smtClean="0"/>
              <a:t>basics</a:t>
            </a:r>
            <a:endParaRPr lang="en-GB" dirty="0"/>
          </a:p>
        </p:txBody>
      </p:sp>
      <p:sp>
        <p:nvSpPr>
          <p:cNvPr id="4" name="内容占位符 2"/>
          <p:cNvSpPr txBox="1">
            <a:spLocks/>
          </p:cNvSpPr>
          <p:nvPr/>
        </p:nvSpPr>
        <p:spPr>
          <a:xfrm>
            <a:off x="129557" y="1737358"/>
            <a:ext cx="6108346" cy="2978979"/>
          </a:xfrm>
          <a:prstGeom prst="rect">
            <a:avLst/>
          </a:prstGeom>
        </p:spPr>
        <p:style>
          <a:lnRef idx="0">
            <a:schemeClr val="accent5"/>
          </a:lnRef>
          <a:fillRef idx="3">
            <a:schemeClr val="accent5"/>
          </a:fillRef>
          <a:effectRef idx="3">
            <a:schemeClr val="accent5"/>
          </a:effectRef>
          <a:fontRef idx="minor">
            <a:schemeClr val="lt1"/>
          </a:fontRef>
        </p:style>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173038" indent="-173038">
              <a:buFont typeface="Wingdings" panose="05000000000000000000" pitchFamily="2" charset="2"/>
              <a:buChar char="§"/>
            </a:pPr>
            <a:r>
              <a:rPr lang="en-US" sz="2400" b="1" dirty="0" smtClean="0">
                <a:solidFill>
                  <a:schemeClr val="bg1"/>
                </a:solidFill>
              </a:rPr>
              <a:t>A. Color representation: Hexadecimal</a:t>
            </a:r>
          </a:p>
          <a:p>
            <a:pPr marL="173038" indent="-173038">
              <a:buFont typeface="Wingdings" panose="05000000000000000000" pitchFamily="2" charset="2"/>
              <a:buChar char="§"/>
            </a:pPr>
            <a:r>
              <a:rPr lang="en-US" sz="2400" b="1" dirty="0" smtClean="0">
                <a:solidFill>
                  <a:schemeClr val="bg1"/>
                </a:solidFill>
              </a:rPr>
              <a:t>B. Colors </a:t>
            </a:r>
            <a:r>
              <a:rPr lang="en-US" sz="2400" b="1" dirty="0">
                <a:solidFill>
                  <a:schemeClr val="bg1"/>
                </a:solidFill>
              </a:rPr>
              <a:t>in images: Binary, gray and </a:t>
            </a:r>
            <a:r>
              <a:rPr lang="en-US" sz="2400" b="1" dirty="0" smtClean="0">
                <a:solidFill>
                  <a:schemeClr val="bg1"/>
                </a:solidFill>
              </a:rPr>
              <a:t>color-map</a:t>
            </a:r>
          </a:p>
          <a:p>
            <a:pPr marL="173038" indent="-173038">
              <a:buFont typeface="Wingdings" panose="05000000000000000000" pitchFamily="2" charset="2"/>
              <a:buChar char="§"/>
            </a:pPr>
            <a:r>
              <a:rPr lang="en-US" sz="2400" b="1" dirty="0" smtClean="0">
                <a:solidFill>
                  <a:schemeClr val="bg1"/>
                </a:solidFill>
              </a:rPr>
              <a:t>C. Color </a:t>
            </a:r>
            <a:r>
              <a:rPr lang="en-US" sz="2400" b="1" dirty="0">
                <a:solidFill>
                  <a:schemeClr val="bg1"/>
                </a:solidFill>
              </a:rPr>
              <a:t>space: RGB </a:t>
            </a:r>
            <a:r>
              <a:rPr lang="en-US" sz="2400" b="1" dirty="0">
                <a:solidFill>
                  <a:schemeClr val="bg1"/>
                </a:solidFill>
                <a:sym typeface="Wingdings" panose="05000000000000000000" pitchFamily="2" charset="2"/>
              </a:rPr>
              <a:t> HSV </a:t>
            </a:r>
            <a:endParaRPr lang="en-US" sz="2400" b="1" dirty="0" smtClean="0">
              <a:solidFill>
                <a:schemeClr val="bg1"/>
              </a:solidFill>
              <a:sym typeface="Wingdings" panose="05000000000000000000" pitchFamily="2" charset="2"/>
            </a:endParaRPr>
          </a:p>
          <a:p>
            <a:pPr marL="173038" indent="-173038">
              <a:buFont typeface="Wingdings" panose="05000000000000000000" pitchFamily="2" charset="2"/>
              <a:buChar char="§"/>
            </a:pPr>
            <a:r>
              <a:rPr lang="en-US" sz="2400" b="1" dirty="0" smtClean="0">
                <a:solidFill>
                  <a:schemeClr val="bg1"/>
                </a:solidFill>
              </a:rPr>
              <a:t>D. Image </a:t>
            </a:r>
            <a:r>
              <a:rPr lang="en-US" sz="2400" b="1" dirty="0">
                <a:solidFill>
                  <a:schemeClr val="bg1"/>
                </a:solidFill>
              </a:rPr>
              <a:t>arithmetic and  Logic </a:t>
            </a:r>
            <a:r>
              <a:rPr lang="en-US" sz="2400" b="1" dirty="0" smtClean="0">
                <a:solidFill>
                  <a:schemeClr val="bg1"/>
                </a:solidFill>
              </a:rPr>
              <a:t>Operation</a:t>
            </a:r>
          </a:p>
          <a:p>
            <a:pPr marL="173038" indent="-173038">
              <a:buFont typeface="Wingdings" panose="05000000000000000000" pitchFamily="2" charset="2"/>
              <a:buChar char="§"/>
            </a:pPr>
            <a:r>
              <a:rPr lang="en-US" sz="2400" b="1" dirty="0" smtClean="0">
                <a:solidFill>
                  <a:schemeClr val="bg1"/>
                </a:solidFill>
              </a:rPr>
              <a:t>E. Advanced </a:t>
            </a:r>
            <a:r>
              <a:rPr lang="en-US" sz="2400" b="1" dirty="0">
                <a:solidFill>
                  <a:schemeClr val="bg1"/>
                </a:solidFill>
              </a:rPr>
              <a:t>image operations in OPENCV</a:t>
            </a:r>
            <a:endParaRPr lang="en-GB" sz="2400" b="1" dirty="0">
              <a:solidFill>
                <a:schemeClr val="bg1"/>
              </a:solidFill>
            </a:endParaRPr>
          </a:p>
        </p:txBody>
      </p:sp>
      <p:sp>
        <p:nvSpPr>
          <p:cNvPr id="5" name="文本框 4"/>
          <p:cNvSpPr txBox="1"/>
          <p:nvPr/>
        </p:nvSpPr>
        <p:spPr>
          <a:xfrm>
            <a:off x="5688107" y="4228100"/>
            <a:ext cx="6288740" cy="193899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marL="285750" indent="-285750">
              <a:buFont typeface="Arial" panose="020B0604020202020204" pitchFamily="34" charset="0"/>
              <a:buChar char="•"/>
            </a:pPr>
            <a:r>
              <a:rPr lang="en-US" sz="2400" dirty="0" smtClean="0"/>
              <a:t>Re-group into 2 big teams of 5 students, each from different topic</a:t>
            </a:r>
          </a:p>
          <a:p>
            <a:pPr marL="285750" indent="-285750">
              <a:buFont typeface="Arial" panose="020B0604020202020204" pitchFamily="34" charset="0"/>
              <a:buChar char="•"/>
            </a:pPr>
            <a:r>
              <a:rPr lang="en-US" sz="2400" dirty="0" smtClean="0"/>
              <a:t>Each student in each group take turns to be the teacher </a:t>
            </a:r>
          </a:p>
          <a:p>
            <a:pPr marL="285750" indent="-285750">
              <a:buFont typeface="Arial" panose="020B0604020202020204" pitchFamily="34" charset="0"/>
              <a:buChar char="•"/>
            </a:pPr>
            <a:r>
              <a:rPr lang="en-US" sz="2400" dirty="0" smtClean="0"/>
              <a:t>The whole team brain storms about DIY filters</a:t>
            </a:r>
            <a:endParaRPr lang="en-GB" sz="2400" dirty="0"/>
          </a:p>
        </p:txBody>
      </p:sp>
      <p:sp>
        <p:nvSpPr>
          <p:cNvPr id="14" name="椭圆 13"/>
          <p:cNvSpPr/>
          <p:nvPr/>
        </p:nvSpPr>
        <p:spPr>
          <a:xfrm>
            <a:off x="2047453" y="4769240"/>
            <a:ext cx="2272553" cy="1640541"/>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t>30 minutes</a:t>
            </a:r>
            <a:endParaRPr lang="en-GB" sz="3200" dirty="0"/>
          </a:p>
        </p:txBody>
      </p:sp>
      <p:sp>
        <p:nvSpPr>
          <p:cNvPr id="8" name="圆角矩形 7"/>
          <p:cNvSpPr/>
          <p:nvPr/>
        </p:nvSpPr>
        <p:spPr>
          <a:xfrm>
            <a:off x="7245982" y="1965220"/>
            <a:ext cx="4358830" cy="969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FF00"/>
                </a:solidFill>
              </a:rPr>
              <a:t>Cooperative learning</a:t>
            </a:r>
          </a:p>
        </p:txBody>
      </p:sp>
      <p:sp>
        <p:nvSpPr>
          <p:cNvPr id="9" name="文本框 8"/>
          <p:cNvSpPr txBox="1"/>
          <p:nvPr/>
        </p:nvSpPr>
        <p:spPr>
          <a:xfrm>
            <a:off x="7621637" y="2996506"/>
            <a:ext cx="3316164" cy="584775"/>
          </a:xfrm>
          <a:prstGeom prst="rect">
            <a:avLst/>
          </a:prstGeom>
          <a:noFill/>
        </p:spPr>
        <p:txBody>
          <a:bodyPr wrap="none" rtlCol="0">
            <a:spAutoFit/>
          </a:bodyPr>
          <a:lstStyle/>
          <a:p>
            <a:r>
              <a:rPr lang="en-US" sz="3200" dirty="0" smtClean="0">
                <a:solidFill>
                  <a:srgbClr val="FF0000"/>
                </a:solidFill>
              </a:rPr>
              <a:t>Students: Teachers</a:t>
            </a:r>
            <a:endParaRPr lang="en-GB" sz="3200" dirty="0">
              <a:solidFill>
                <a:srgbClr val="FF0000"/>
              </a:solidFill>
            </a:endParaRPr>
          </a:p>
        </p:txBody>
      </p:sp>
    </p:spTree>
    <p:extLst>
      <p:ext uri="{BB962C8B-B14F-4D97-AF65-F5344CB8AC3E}">
        <p14:creationId xmlns:p14="http://schemas.microsoft.com/office/powerpoint/2010/main" val="477071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PBL STEAM: </a:t>
            </a:r>
            <a:r>
              <a:rPr lang="en-US" b="1" dirty="0"/>
              <a:t>Explore and DIY Image Filter</a:t>
            </a:r>
            <a:br>
              <a:rPr lang="en-US" b="1" dirty="0"/>
            </a:br>
            <a:r>
              <a:rPr lang="en-US" b="1" dirty="0"/>
              <a:t>Clear goals</a:t>
            </a:r>
            <a:endParaRPr lang="en-GB"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4040006342"/>
              </p:ext>
            </p:extLst>
          </p:nvPr>
        </p:nvGraphicFramePr>
        <p:xfrm>
          <a:off x="30480" y="1846263"/>
          <a:ext cx="12192000" cy="5011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文本框 2"/>
          <p:cNvSpPr txBox="1"/>
          <p:nvPr/>
        </p:nvSpPr>
        <p:spPr>
          <a:xfrm>
            <a:off x="4707815" y="1461542"/>
            <a:ext cx="2837329" cy="76944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sz="4400" dirty="0" smtClean="0"/>
              <a:t>STEAM</a:t>
            </a:r>
            <a:endParaRPr lang="en-GB" sz="4400" dirty="0"/>
          </a:p>
        </p:txBody>
      </p:sp>
    </p:spTree>
    <p:extLst>
      <p:ext uri="{BB962C8B-B14F-4D97-AF65-F5344CB8AC3E}">
        <p14:creationId xmlns:p14="http://schemas.microsoft.com/office/powerpoint/2010/main" val="2397194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PBL STEAM: </a:t>
            </a:r>
            <a:r>
              <a:rPr lang="en-US" b="1" dirty="0"/>
              <a:t>Explore and DIY Image </a:t>
            </a:r>
            <a:r>
              <a:rPr lang="en-US" b="1" dirty="0" smtClean="0"/>
              <a:t>Filter</a:t>
            </a:r>
            <a:r>
              <a:rPr lang="en-US" b="1" dirty="0"/>
              <a:t/>
            </a:r>
            <a:br>
              <a:rPr lang="en-US" b="1" dirty="0"/>
            </a:br>
            <a:r>
              <a:rPr lang="en-US" b="1" dirty="0"/>
              <a:t>Clear </a:t>
            </a:r>
            <a:r>
              <a:rPr lang="en-US" b="1" dirty="0" smtClean="0"/>
              <a:t>goals</a:t>
            </a:r>
            <a:endParaRPr lang="en-GB" dirty="0"/>
          </a:p>
        </p:txBody>
      </p:sp>
      <p:sp>
        <p:nvSpPr>
          <p:cNvPr id="3" name="内容占位符 2"/>
          <p:cNvSpPr>
            <a:spLocks noGrp="1"/>
          </p:cNvSpPr>
          <p:nvPr>
            <p:ph idx="1"/>
          </p:nvPr>
        </p:nvSpPr>
        <p:spPr>
          <a:xfrm>
            <a:off x="1097280" y="1845734"/>
            <a:ext cx="10058400" cy="2888312"/>
          </a:xfrm>
        </p:spPr>
        <p:txBody>
          <a:bodyPr>
            <a:normAutofit fontScale="92500" lnSpcReduction="10000"/>
          </a:bodyPr>
          <a:lstStyle/>
          <a:p>
            <a:pPr marL="0" indent="0">
              <a:buNone/>
            </a:pPr>
            <a:r>
              <a:rPr lang="en-US" dirty="0" smtClean="0"/>
              <a:t>Syllabus Content and learning objectives: </a:t>
            </a:r>
          </a:p>
          <a:p>
            <a:pPr marL="0" indent="0">
              <a:buNone/>
            </a:pPr>
            <a:r>
              <a:rPr lang="en-US" b="1" dirty="0" smtClean="0">
                <a:solidFill>
                  <a:srgbClr val="FF0000"/>
                </a:solidFill>
              </a:rPr>
              <a:t>Solve real world problem </a:t>
            </a:r>
            <a:r>
              <a:rPr lang="en-US" dirty="0" smtClean="0"/>
              <a:t>by understanding, applying, analyzing and creating/transferring</a:t>
            </a:r>
          </a:p>
          <a:p>
            <a:pPr>
              <a:buFont typeface="Wingdings" panose="05000000000000000000" pitchFamily="2" charset="2"/>
              <a:buChar char="§"/>
            </a:pPr>
            <a:r>
              <a:rPr lang="en-US" dirty="0" smtClean="0"/>
              <a:t>System </a:t>
            </a:r>
            <a:r>
              <a:rPr lang="en-US" dirty="0"/>
              <a:t>design and analysis </a:t>
            </a:r>
            <a:r>
              <a:rPr lang="en-GB" dirty="0"/>
              <a:t>(Topic 1)</a:t>
            </a:r>
          </a:p>
          <a:p>
            <a:pPr>
              <a:buFont typeface="Wingdings" panose="05000000000000000000" pitchFamily="2" charset="2"/>
              <a:buChar char="§"/>
            </a:pPr>
            <a:r>
              <a:rPr lang="en-GB" dirty="0"/>
              <a:t>Human interaction with the system (Topic 1)</a:t>
            </a:r>
          </a:p>
          <a:p>
            <a:pPr>
              <a:buFont typeface="Wingdings" panose="05000000000000000000" pitchFamily="2" charset="2"/>
              <a:buChar char="§"/>
            </a:pPr>
            <a:r>
              <a:rPr lang="en-GB" dirty="0"/>
              <a:t>Binary representation (Topic 2)</a:t>
            </a:r>
          </a:p>
          <a:p>
            <a:pPr>
              <a:buFont typeface="Wingdings" panose="05000000000000000000" pitchFamily="2" charset="2"/>
              <a:buChar char="§"/>
            </a:pPr>
            <a:r>
              <a:rPr lang="en-GB" dirty="0"/>
              <a:t>Simple logic gates (Topic 2)</a:t>
            </a:r>
          </a:p>
          <a:p>
            <a:pPr>
              <a:buFont typeface="Wingdings" panose="05000000000000000000" pitchFamily="2" charset="2"/>
              <a:buChar char="§"/>
            </a:pPr>
            <a:r>
              <a:rPr lang="en-GB" dirty="0"/>
              <a:t>Computational thinking, problem-solving and programming  (Topic 4</a:t>
            </a:r>
            <a:r>
              <a:rPr lang="en-GB" dirty="0" smtClean="0"/>
              <a:t>)  Higher order ability</a:t>
            </a:r>
            <a:endParaRPr lang="en-GB" dirty="0"/>
          </a:p>
          <a:p>
            <a:endParaRPr lang="en-US" dirty="0" smtClean="0"/>
          </a:p>
        </p:txBody>
      </p:sp>
    </p:spTree>
    <p:extLst>
      <p:ext uri="{BB962C8B-B14F-4D97-AF65-F5344CB8AC3E}">
        <p14:creationId xmlns:p14="http://schemas.microsoft.com/office/powerpoint/2010/main" val="1855934161"/>
      </p:ext>
    </p:extLst>
  </p:cSld>
  <p:clrMapOvr>
    <a:masterClrMapping/>
  </p:clrMapOvr>
  <p:timing>
    <p:tnLst>
      <p:par>
        <p:cTn id="1" dur="indefinite" restart="never" nodeType="tmRoot"/>
      </p:par>
    </p:tnLst>
  </p:timing>
</p:sld>
</file>

<file path=ppt/theme/theme1.xml><?xml version="1.0" encoding="utf-8"?>
<a:theme xmlns:a="http://schemas.openxmlformats.org/drawingml/2006/main" name="回顾">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回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2094</TotalTime>
  <Words>2036</Words>
  <Application>Microsoft Office PowerPoint</Application>
  <PresentationFormat>宽屏</PresentationFormat>
  <Paragraphs>383</Paragraphs>
  <Slides>35</Slides>
  <Notes>12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35</vt:i4>
      </vt:variant>
    </vt:vector>
  </HeadingPairs>
  <TitlesOfParts>
    <vt:vector size="43" baseType="lpstr">
      <vt:lpstr>宋体</vt:lpstr>
      <vt:lpstr>Arial</vt:lpstr>
      <vt:lpstr>Calibri</vt:lpstr>
      <vt:lpstr>Calibri Light</vt:lpstr>
      <vt:lpstr>Times New Roman</vt:lpstr>
      <vt:lpstr>Verdana</vt:lpstr>
      <vt:lpstr>Wingdings</vt:lpstr>
      <vt:lpstr>回顾</vt:lpstr>
      <vt:lpstr>IBDP computer science  PBL(Project-based learning) + STEAM (Science, Technology, Engineering, Art, Mathematics)  Computer Science meets Visual Arts  Explore and DIY Image Filter</vt:lpstr>
      <vt:lpstr>Activity 1</vt:lpstr>
      <vt:lpstr>PowerPoint 演示文稿</vt:lpstr>
      <vt:lpstr>PowerPoint 演示文稿</vt:lpstr>
      <vt:lpstr>PowerPoint 演示文稿</vt:lpstr>
      <vt:lpstr>PBL STEAM: Explore and DIY Image Filter Outline</vt:lpstr>
      <vt:lpstr>PBL STEAM: Explore and DIY Image Filter Cooperative learning of basics</vt:lpstr>
      <vt:lpstr>PBL STEAM: Explore and DIY Image Filter Clear goals</vt:lpstr>
      <vt:lpstr>PBL STEAM: Explore and DIY Image Filter Clear goals</vt:lpstr>
      <vt:lpstr>PBL STEAM: Explore and DIY Image Filter Clear goals</vt:lpstr>
      <vt:lpstr>PBL STEAM: Explore and DIY Image Filter Clear goals</vt:lpstr>
      <vt:lpstr>PBL STEAM: Explore and DIY Image Filter Clear goals</vt:lpstr>
      <vt:lpstr>PBL STEAM: Explore and DIY Image Filter Clear goals</vt:lpstr>
      <vt:lpstr>PBL STEAM: Explore and DIY Image Filter Outline</vt:lpstr>
      <vt:lpstr>PBL STEAM: Explore and DIY Image Filter Assessment rubrics</vt:lpstr>
      <vt:lpstr>PBL STEAM: Explore and DIY Image Filter Assessment rubrics</vt:lpstr>
      <vt:lpstr>PBL STEAM: Explore and DIY Image Filter Outline</vt:lpstr>
      <vt:lpstr>PBL STEAM: Explore and DIY Image Filter Cooperative learning of basics</vt:lpstr>
      <vt:lpstr>PBL STEAM: Explore and DIY Image Filter Cooperative learning of basics</vt:lpstr>
      <vt:lpstr>PBL STEAM: Explore and DIY Image Filter Cooperative learning of basics</vt:lpstr>
      <vt:lpstr>PowerPoint 演示文稿</vt:lpstr>
      <vt:lpstr>PowerPoint 演示文稿</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Cooperative learning of basics</vt:lpstr>
      <vt:lpstr>PBL STEAM: Explore and DIY Image Filter Timeline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IBDP computer science  PBL(Project-based learning) + STEAM (Science, Technology, Engineering, Art, Mathematics)  Computer Science meets Visual Arts</dc:title>
  <dc:creator>windy</dc:creator>
  <cp:lastModifiedBy>windy</cp:lastModifiedBy>
  <cp:revision>64</cp:revision>
  <dcterms:created xsi:type="dcterms:W3CDTF">2017-03-06T02:41:58Z</dcterms:created>
  <dcterms:modified xsi:type="dcterms:W3CDTF">2017-03-07T13:36:54Z</dcterms:modified>
</cp:coreProperties>
</file>